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5" r:id="rId2"/>
    <p:sldMasterId id="2147483649" r:id="rId3"/>
  </p:sldMasterIdLst>
  <p:notesMasterIdLst>
    <p:notesMasterId r:id="rId8"/>
  </p:notesMasterIdLst>
  <p:handoutMasterIdLst>
    <p:handoutMasterId r:id="rId9"/>
  </p:handoutMasterIdLst>
  <p:sldIdLst>
    <p:sldId id="264" r:id="rId4"/>
    <p:sldId id="260" r:id="rId5"/>
    <p:sldId id="261" r:id="rId6"/>
    <p:sldId id="263" r:id="rId7"/>
  </p:sldIdLst>
  <p:sldSz cx="9906000" cy="6858000" type="A4"/>
  <p:notesSz cx="7104063" cy="102346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1400" b="1" kern="1200">
        <a:solidFill>
          <a:srgbClr val="BBBDBE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b="1" kern="1200">
        <a:solidFill>
          <a:srgbClr val="BBBDBE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b="1" kern="1200">
        <a:solidFill>
          <a:srgbClr val="BBBDBE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b="1" kern="1200">
        <a:solidFill>
          <a:srgbClr val="BBBDBE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b="1" kern="1200">
        <a:solidFill>
          <a:srgbClr val="BBBDBE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400" b="1" kern="1200">
        <a:solidFill>
          <a:srgbClr val="BBBDBE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400" b="1" kern="1200">
        <a:solidFill>
          <a:srgbClr val="BBBDBE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400" b="1" kern="1200">
        <a:solidFill>
          <a:srgbClr val="BBBDBE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400" b="1" kern="1200">
        <a:solidFill>
          <a:srgbClr val="BBBDBE"/>
        </a:solidFill>
        <a:latin typeface="Arial" panose="020B060402020202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D4D04404-19FC-4E5E-B6BE-E94B7174CAF9}">
          <p14:sldIdLst>
            <p14:sldId id="264"/>
            <p14:sldId id="260"/>
            <p14:sldId id="261"/>
            <p14:sldId id="26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5A6"/>
    <a:srgbClr val="C3C3C8"/>
    <a:srgbClr val="BBBD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60265" autoAdjust="0"/>
  </p:normalViewPr>
  <p:slideViewPr>
    <p:cSldViewPr showGuides="1">
      <p:cViewPr varScale="1">
        <p:scale>
          <a:sx n="132" d="100"/>
          <a:sy n="132" d="100"/>
        </p:scale>
        <p:origin x="564" y="13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427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>
              <a:defRPr sz="13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de-DE" altLang="de-DE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3992" y="0"/>
            <a:ext cx="3078427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>
              <a:defRPr sz="13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8AF6D046-E9E2-45C3-B34E-595861DC87A9}" type="datetime1">
              <a:rPr lang="de-DE" altLang="de-DE"/>
              <a:pPr>
                <a:defRPr/>
              </a:pPr>
              <a:t>09.08.2019</a:t>
            </a:fld>
            <a:endParaRPr lang="de-DE" altLang="de-DE" dirty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106"/>
            <a:ext cx="3078427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>
              <a:defRPr sz="13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de-DE" altLang="de-DE" dirty="0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3992" y="9721106"/>
            <a:ext cx="3078427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>
              <a:defRPr sz="1300" b="0">
                <a:solidFill>
                  <a:schemeClr val="tx1"/>
                </a:solidFill>
              </a:defRPr>
            </a:lvl1pPr>
          </a:lstStyle>
          <a:p>
            <a:fld id="{D16F5369-2BA7-4F47-A64E-89D745E95845}" type="slidenum">
              <a:rPr lang="de-DE" altLang="de-DE"/>
              <a:pPr/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835732348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427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>
              <a:defRPr sz="13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de-DE" altLang="de-DE" dirty="0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3992" y="0"/>
            <a:ext cx="3078427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>
              <a:defRPr sz="13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14DD1270-5608-46E1-AD6D-BD77DF82FCEA}" type="datetime1">
              <a:rPr lang="de-DE" altLang="de-DE"/>
              <a:pPr>
                <a:defRPr/>
              </a:pPr>
              <a:t>09.08.2019</a:t>
            </a:fld>
            <a:endParaRPr lang="de-DE" altLang="de-DE" dirty="0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81050" y="768350"/>
            <a:ext cx="5541963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88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407" y="4861441"/>
            <a:ext cx="5683250" cy="4605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noProof="0"/>
              <a:t>Textmasterformate durch Klicken bearbeiten</a:t>
            </a:r>
          </a:p>
          <a:p>
            <a:pPr lvl="1"/>
            <a:r>
              <a:rPr lang="de-DE" altLang="de-DE" noProof="0"/>
              <a:t>Zweite Ebene</a:t>
            </a:r>
          </a:p>
          <a:p>
            <a:pPr lvl="2"/>
            <a:r>
              <a:rPr lang="de-DE" altLang="de-DE" noProof="0"/>
              <a:t>Dritte Ebene</a:t>
            </a:r>
          </a:p>
          <a:p>
            <a:pPr lvl="3"/>
            <a:r>
              <a:rPr lang="de-DE" altLang="de-DE" noProof="0"/>
              <a:t>Vierte Ebene</a:t>
            </a:r>
          </a:p>
          <a:p>
            <a:pPr lvl="4"/>
            <a:r>
              <a:rPr lang="de-DE" altLang="de-DE" noProof="0"/>
              <a:t>Fünfte Ebene</a:t>
            </a:r>
          </a:p>
        </p:txBody>
      </p:sp>
      <p:sp>
        <p:nvSpPr>
          <p:cNvPr id="788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106"/>
            <a:ext cx="3078427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>
              <a:defRPr sz="13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de-DE" altLang="de-DE" dirty="0"/>
          </a:p>
        </p:txBody>
      </p:sp>
      <p:sp>
        <p:nvSpPr>
          <p:cNvPr id="788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3992" y="9721106"/>
            <a:ext cx="3078427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>
              <a:defRPr sz="1300" b="0">
                <a:solidFill>
                  <a:schemeClr val="tx1"/>
                </a:solidFill>
              </a:defRPr>
            </a:lvl1pPr>
          </a:lstStyle>
          <a:p>
            <a:fld id="{49C627A5-B0A6-483E-84F3-0D5176B34ADB}" type="slidenum">
              <a:rPr lang="de-DE" altLang="de-DE"/>
              <a:pPr/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651003675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7453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041610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8464" y="44623"/>
            <a:ext cx="7416824" cy="57606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8464" y="692696"/>
            <a:ext cx="9649072" cy="6048672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898054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"/>
          <p:cNvSpPr>
            <a:spLocks noChangeArrowheads="1"/>
          </p:cNvSpPr>
          <p:nvPr/>
        </p:nvSpPr>
        <p:spPr bwMode="auto">
          <a:xfrm>
            <a:off x="428625" y="1989138"/>
            <a:ext cx="5927725" cy="18002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400" b="1">
                <a:solidFill>
                  <a:srgbClr val="BBBDBE"/>
                </a:solidFill>
                <a:latin typeface="Arial" charset="0"/>
              </a:defRPr>
            </a:lvl1pPr>
            <a:lvl2pPr marL="742950" indent="-285750" eaLnBrk="0" hangingPunct="0">
              <a:defRPr sz="1400" b="1">
                <a:solidFill>
                  <a:srgbClr val="BBBDBE"/>
                </a:solidFill>
                <a:latin typeface="Arial" charset="0"/>
              </a:defRPr>
            </a:lvl2pPr>
            <a:lvl3pPr marL="1143000" indent="-228600" eaLnBrk="0" hangingPunct="0">
              <a:defRPr sz="1400" b="1">
                <a:solidFill>
                  <a:srgbClr val="BBBDBE"/>
                </a:solidFill>
                <a:latin typeface="Arial" charset="0"/>
              </a:defRPr>
            </a:lvl3pPr>
            <a:lvl4pPr marL="1600200" indent="-228600" eaLnBrk="0" hangingPunct="0">
              <a:defRPr sz="1400" b="1">
                <a:solidFill>
                  <a:srgbClr val="BBBDBE"/>
                </a:solidFill>
                <a:latin typeface="Arial" charset="0"/>
              </a:defRPr>
            </a:lvl4pPr>
            <a:lvl5pPr marL="2057400" indent="-228600" eaLnBrk="0" hangingPunct="0">
              <a:defRPr sz="1400" b="1">
                <a:solidFill>
                  <a:srgbClr val="BBBDBE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BBBDBE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BBBDBE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BBBDBE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BBBDBE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de-DE" altLang="de-DE" dirty="0"/>
          </a:p>
        </p:txBody>
      </p:sp>
      <p:pic>
        <p:nvPicPr>
          <p:cNvPr id="1027" name="Picture 72" descr="Bild Präsent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" y="1844675"/>
            <a:ext cx="951865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10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238" y="188913"/>
            <a:ext cx="2090737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" y="1844675"/>
            <a:ext cx="951865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1" name="Gruppieren 18"/>
          <p:cNvGrpSpPr>
            <a:grpSpLocks/>
          </p:cNvGrpSpPr>
          <p:nvPr/>
        </p:nvGrpSpPr>
        <p:grpSpPr bwMode="auto">
          <a:xfrm>
            <a:off x="6902450" y="1989138"/>
            <a:ext cx="3198813" cy="2339975"/>
            <a:chOff x="6372225" y="1989138"/>
            <a:chExt cx="2952750" cy="2339975"/>
          </a:xfrm>
        </p:grpSpPr>
        <p:grpSp>
          <p:nvGrpSpPr>
            <p:cNvPr id="2053" name="Gruppieren 6"/>
            <p:cNvGrpSpPr>
              <a:grpSpLocks/>
            </p:cNvGrpSpPr>
            <p:nvPr/>
          </p:nvGrpSpPr>
          <p:grpSpPr bwMode="auto">
            <a:xfrm>
              <a:off x="6507163" y="1989138"/>
              <a:ext cx="2349500" cy="2339975"/>
              <a:chOff x="6516216" y="964630"/>
              <a:chExt cx="2349000" cy="2340000"/>
            </a:xfrm>
          </p:grpSpPr>
          <p:sp>
            <p:nvSpPr>
              <p:cNvPr id="23" name="Ellipse 5"/>
              <p:cNvSpPr>
                <a:spLocks noChangeArrowheads="1"/>
              </p:cNvSpPr>
              <p:nvPr/>
            </p:nvSpPr>
            <p:spPr bwMode="auto">
              <a:xfrm>
                <a:off x="6516093" y="964630"/>
                <a:ext cx="2339721" cy="2340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1400" b="1">
                    <a:solidFill>
                      <a:srgbClr val="BBBDBE"/>
                    </a:solidFill>
                    <a:latin typeface="Arial" charset="0"/>
                  </a:defRPr>
                </a:lvl1pPr>
                <a:lvl2pPr marL="742950" indent="-285750" eaLnBrk="0" hangingPunct="0">
                  <a:defRPr sz="1400" b="1">
                    <a:solidFill>
                      <a:srgbClr val="BBBDBE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400" b="1">
                    <a:solidFill>
                      <a:srgbClr val="BBBDBE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400" b="1">
                    <a:solidFill>
                      <a:srgbClr val="BBBDBE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400" b="1">
                    <a:solidFill>
                      <a:srgbClr val="BBBDBE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BBBDBE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BBBDBE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BBBDBE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BBBDBE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de-DE" altLang="de-DE" dirty="0"/>
              </a:p>
            </p:txBody>
          </p:sp>
          <p:cxnSp>
            <p:nvCxnSpPr>
              <p:cNvPr id="2057" name="Gerade Verbindung 10"/>
              <p:cNvCxnSpPr>
                <a:cxnSpLocks noChangeShapeType="1"/>
              </p:cNvCxnSpPr>
              <p:nvPr/>
            </p:nvCxnSpPr>
            <p:spPr bwMode="auto">
              <a:xfrm>
                <a:off x="6552088" y="1844824"/>
                <a:ext cx="2286256" cy="0"/>
              </a:xfrm>
              <a:prstGeom prst="line">
                <a:avLst/>
              </a:prstGeom>
              <a:noFill/>
              <a:ln w="6350" algn="ctr">
                <a:solidFill>
                  <a:srgbClr val="BBBDBE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58" name="Gerade Verbindung 14"/>
              <p:cNvCxnSpPr>
                <a:cxnSpLocks noChangeShapeType="1"/>
              </p:cNvCxnSpPr>
              <p:nvPr/>
            </p:nvCxnSpPr>
            <p:spPr bwMode="auto">
              <a:xfrm>
                <a:off x="6525216" y="2140815"/>
                <a:ext cx="2340000" cy="0"/>
              </a:xfrm>
              <a:prstGeom prst="line">
                <a:avLst/>
              </a:prstGeom>
              <a:noFill/>
              <a:ln w="6350" algn="ctr">
                <a:solidFill>
                  <a:srgbClr val="BBBDBE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59" name="Gerade Verbindung 16"/>
              <p:cNvCxnSpPr>
                <a:cxnSpLocks noChangeShapeType="1"/>
              </p:cNvCxnSpPr>
              <p:nvPr/>
            </p:nvCxnSpPr>
            <p:spPr bwMode="auto">
              <a:xfrm>
                <a:off x="6552088" y="2420888"/>
                <a:ext cx="2268256" cy="0"/>
              </a:xfrm>
              <a:prstGeom prst="line">
                <a:avLst/>
              </a:prstGeom>
              <a:noFill/>
              <a:ln w="6350" algn="ctr">
                <a:solidFill>
                  <a:srgbClr val="BBBDBE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60" name="Gerade Verbindung 23"/>
              <p:cNvCxnSpPr>
                <a:cxnSpLocks noChangeShapeType="1"/>
              </p:cNvCxnSpPr>
              <p:nvPr/>
            </p:nvCxnSpPr>
            <p:spPr bwMode="auto">
              <a:xfrm>
                <a:off x="6696456" y="2692623"/>
                <a:ext cx="1980000" cy="0"/>
              </a:xfrm>
              <a:prstGeom prst="line">
                <a:avLst/>
              </a:prstGeom>
              <a:noFill/>
              <a:ln w="6350" algn="ctr">
                <a:solidFill>
                  <a:srgbClr val="BBBDBE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21" name="Textfeld 8"/>
            <p:cNvSpPr txBox="1">
              <a:spLocks noChangeArrowheads="1"/>
            </p:cNvSpPr>
            <p:nvPr/>
          </p:nvSpPr>
          <p:spPr bwMode="auto">
            <a:xfrm>
              <a:off x="6372225" y="2589213"/>
              <a:ext cx="2592265" cy="120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 b="1">
                  <a:solidFill>
                    <a:srgbClr val="BBBDBE"/>
                  </a:solidFill>
                  <a:latin typeface="Arial" charset="0"/>
                </a:defRPr>
              </a:lvl1pPr>
              <a:lvl2pPr marL="742950" indent="-285750" eaLnBrk="0" hangingPunct="0">
                <a:defRPr sz="1400" b="1">
                  <a:solidFill>
                    <a:srgbClr val="BBBDBE"/>
                  </a:solidFill>
                  <a:latin typeface="Arial" charset="0"/>
                </a:defRPr>
              </a:lvl2pPr>
              <a:lvl3pPr marL="1143000" indent="-228600" eaLnBrk="0" hangingPunct="0">
                <a:defRPr sz="1400" b="1">
                  <a:solidFill>
                    <a:srgbClr val="BBBDBE"/>
                  </a:solidFill>
                  <a:latin typeface="Arial" charset="0"/>
                </a:defRPr>
              </a:lvl3pPr>
              <a:lvl4pPr marL="1600200" indent="-228600" eaLnBrk="0" hangingPunct="0">
                <a:defRPr sz="1400" b="1">
                  <a:solidFill>
                    <a:srgbClr val="BBBDBE"/>
                  </a:solidFill>
                  <a:latin typeface="Arial" charset="0"/>
                </a:defRPr>
              </a:lvl4pPr>
              <a:lvl5pPr marL="2057400" indent="-228600" eaLnBrk="0" hangingPunct="0">
                <a:defRPr sz="1400" b="1">
                  <a:solidFill>
                    <a:srgbClr val="BBBDBE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BBBDBE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BBBDBE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BBBDBE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BBBDBE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150000"/>
                </a:lnSpc>
                <a:defRPr/>
              </a:pPr>
              <a:r>
                <a:rPr lang="de-DE" altLang="de-DE" sz="1200" b="0" dirty="0">
                  <a:solidFill>
                    <a:schemeClr val="tx1"/>
                  </a:solidFill>
                </a:rPr>
                <a:t>Planbetten</a:t>
              </a:r>
              <a:r>
                <a:rPr lang="de-DE" altLang="de-DE" sz="1200" b="0" dirty="0">
                  <a:solidFill>
                    <a:srgbClr val="0065A6"/>
                  </a:solidFill>
                </a:rPr>
                <a:t> ca. 2.522</a:t>
              </a:r>
            </a:p>
            <a:p>
              <a:pPr algn="ctr" eaLnBrk="1" hangingPunct="1">
                <a:lnSpc>
                  <a:spcPct val="150000"/>
                </a:lnSpc>
                <a:defRPr/>
              </a:pPr>
              <a:r>
                <a:rPr lang="de-DE" altLang="de-DE" sz="1200" b="0" dirty="0">
                  <a:solidFill>
                    <a:schemeClr val="tx1"/>
                  </a:solidFill>
                </a:rPr>
                <a:t>Mitarbeiter</a:t>
              </a:r>
              <a:r>
                <a:rPr lang="de-DE" altLang="de-DE" sz="1200" b="0" dirty="0">
                  <a:solidFill>
                    <a:srgbClr val="0065A6"/>
                  </a:solidFill>
                </a:rPr>
                <a:t> ca. 7.700</a:t>
              </a:r>
            </a:p>
            <a:p>
              <a:pPr algn="ctr" eaLnBrk="1" hangingPunct="1">
                <a:lnSpc>
                  <a:spcPct val="150000"/>
                </a:lnSpc>
                <a:defRPr/>
              </a:pPr>
              <a:r>
                <a:rPr lang="de-DE" altLang="de-DE" sz="1200" b="0" dirty="0">
                  <a:solidFill>
                    <a:schemeClr val="tx1"/>
                  </a:solidFill>
                </a:rPr>
                <a:t>Ambulante Fälle </a:t>
              </a:r>
              <a:r>
                <a:rPr lang="de-DE" altLang="de-DE" sz="1200" b="0" dirty="0">
                  <a:solidFill>
                    <a:srgbClr val="0065A6"/>
                  </a:solidFill>
                </a:rPr>
                <a:t>ca. 280.000</a:t>
              </a:r>
            </a:p>
            <a:p>
              <a:pPr algn="ctr" eaLnBrk="1" hangingPunct="1">
                <a:lnSpc>
                  <a:spcPct val="150000"/>
                </a:lnSpc>
                <a:defRPr/>
              </a:pPr>
              <a:r>
                <a:rPr lang="de-DE" altLang="de-DE" sz="1200" b="0" dirty="0">
                  <a:solidFill>
                    <a:schemeClr val="tx1"/>
                  </a:solidFill>
                </a:rPr>
                <a:t>Stationäre Fälle </a:t>
              </a:r>
              <a:r>
                <a:rPr lang="de-DE" altLang="de-DE" sz="1200" b="0" dirty="0">
                  <a:solidFill>
                    <a:srgbClr val="0065A6"/>
                  </a:solidFill>
                </a:rPr>
                <a:t>ca. 112.000</a:t>
              </a:r>
            </a:p>
          </p:txBody>
        </p:sp>
        <p:sp>
          <p:nvSpPr>
            <p:cNvPr id="22" name="Textfeld 9"/>
            <p:cNvSpPr txBox="1">
              <a:spLocks noChangeArrowheads="1"/>
            </p:cNvSpPr>
            <p:nvPr/>
          </p:nvSpPr>
          <p:spPr bwMode="auto">
            <a:xfrm>
              <a:off x="7308606" y="2133600"/>
              <a:ext cx="2016369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 b="1">
                  <a:solidFill>
                    <a:srgbClr val="BBBDBE"/>
                  </a:solidFill>
                  <a:latin typeface="Arial" charset="0"/>
                </a:defRPr>
              </a:lvl1pPr>
              <a:lvl2pPr marL="742950" indent="-285750" eaLnBrk="0" hangingPunct="0">
                <a:defRPr sz="1400" b="1">
                  <a:solidFill>
                    <a:srgbClr val="BBBDBE"/>
                  </a:solidFill>
                  <a:latin typeface="Arial" charset="0"/>
                </a:defRPr>
              </a:lvl2pPr>
              <a:lvl3pPr marL="1143000" indent="-228600" eaLnBrk="0" hangingPunct="0">
                <a:defRPr sz="1400" b="1">
                  <a:solidFill>
                    <a:srgbClr val="BBBDBE"/>
                  </a:solidFill>
                  <a:latin typeface="Arial" charset="0"/>
                </a:defRPr>
              </a:lvl3pPr>
              <a:lvl4pPr marL="1600200" indent="-228600" eaLnBrk="0" hangingPunct="0">
                <a:defRPr sz="1400" b="1">
                  <a:solidFill>
                    <a:srgbClr val="BBBDBE"/>
                  </a:solidFill>
                  <a:latin typeface="Arial" charset="0"/>
                </a:defRPr>
              </a:lvl4pPr>
              <a:lvl5pPr marL="2057400" indent="-228600" eaLnBrk="0" hangingPunct="0">
                <a:defRPr sz="1400" b="1">
                  <a:solidFill>
                    <a:srgbClr val="BBBDBE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BBBDBE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BBBDBE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BBBDBE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BBBDBE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1800" dirty="0">
                  <a:solidFill>
                    <a:srgbClr val="0065A6"/>
                  </a:solidFill>
                </a:rPr>
                <a:t>RKH</a:t>
              </a:r>
            </a:p>
          </p:txBody>
        </p:sp>
      </p:grpSp>
      <p:pic>
        <p:nvPicPr>
          <p:cNvPr id="2052" name="Picture 10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238" y="188913"/>
            <a:ext cx="2090737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9"/>
          <p:cNvSpPr>
            <a:spLocks noChangeArrowheads="1"/>
          </p:cNvSpPr>
          <p:nvPr/>
        </p:nvSpPr>
        <p:spPr bwMode="auto">
          <a:xfrm>
            <a:off x="0" y="1700213"/>
            <a:ext cx="10102850" cy="515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400" b="1">
                <a:solidFill>
                  <a:srgbClr val="BBBDBE"/>
                </a:solidFill>
                <a:latin typeface="Arial" charset="0"/>
              </a:defRPr>
            </a:lvl1pPr>
            <a:lvl2pPr marL="742950" indent="-285750" eaLnBrk="0" hangingPunct="0">
              <a:defRPr sz="1400" b="1">
                <a:solidFill>
                  <a:srgbClr val="BBBDBE"/>
                </a:solidFill>
                <a:latin typeface="Arial" charset="0"/>
              </a:defRPr>
            </a:lvl2pPr>
            <a:lvl3pPr marL="1143000" indent="-228600" eaLnBrk="0" hangingPunct="0">
              <a:defRPr sz="1400" b="1">
                <a:solidFill>
                  <a:srgbClr val="BBBDBE"/>
                </a:solidFill>
                <a:latin typeface="Arial" charset="0"/>
              </a:defRPr>
            </a:lvl3pPr>
            <a:lvl4pPr marL="1600200" indent="-228600" eaLnBrk="0" hangingPunct="0">
              <a:defRPr sz="1400" b="1">
                <a:solidFill>
                  <a:srgbClr val="BBBDBE"/>
                </a:solidFill>
                <a:latin typeface="Arial" charset="0"/>
              </a:defRPr>
            </a:lvl4pPr>
            <a:lvl5pPr marL="2057400" indent="-228600" eaLnBrk="0" hangingPunct="0">
              <a:defRPr sz="1400" b="1">
                <a:solidFill>
                  <a:srgbClr val="BBBDBE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BBBDBE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BBBDBE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BBBDBE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BBBDBE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de-DE" altLang="de-DE" dirty="0"/>
          </a:p>
        </p:txBody>
      </p:sp>
      <p:sp>
        <p:nvSpPr>
          <p:cNvPr id="2053" name="Rectangle 24"/>
          <p:cNvSpPr>
            <a:spLocks noChangeArrowheads="1"/>
          </p:cNvSpPr>
          <p:nvPr/>
        </p:nvSpPr>
        <p:spPr bwMode="auto">
          <a:xfrm>
            <a:off x="193675" y="6381750"/>
            <a:ext cx="77788" cy="2524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400" b="1">
                <a:solidFill>
                  <a:srgbClr val="BBBDBE"/>
                </a:solidFill>
                <a:latin typeface="Arial" charset="0"/>
              </a:defRPr>
            </a:lvl1pPr>
            <a:lvl2pPr marL="742950" indent="-285750" eaLnBrk="0" hangingPunct="0">
              <a:defRPr sz="1400" b="1">
                <a:solidFill>
                  <a:srgbClr val="BBBDBE"/>
                </a:solidFill>
                <a:latin typeface="Arial" charset="0"/>
              </a:defRPr>
            </a:lvl2pPr>
            <a:lvl3pPr marL="1143000" indent="-228600" eaLnBrk="0" hangingPunct="0">
              <a:defRPr sz="1400" b="1">
                <a:solidFill>
                  <a:srgbClr val="BBBDBE"/>
                </a:solidFill>
                <a:latin typeface="Arial" charset="0"/>
              </a:defRPr>
            </a:lvl3pPr>
            <a:lvl4pPr marL="1600200" indent="-228600" eaLnBrk="0" hangingPunct="0">
              <a:defRPr sz="1400" b="1">
                <a:solidFill>
                  <a:srgbClr val="BBBDBE"/>
                </a:solidFill>
                <a:latin typeface="Arial" charset="0"/>
              </a:defRPr>
            </a:lvl4pPr>
            <a:lvl5pPr marL="2057400" indent="-228600" eaLnBrk="0" hangingPunct="0">
              <a:defRPr sz="1400" b="1">
                <a:solidFill>
                  <a:srgbClr val="BBBDBE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BBBDBE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BBBDBE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BBBDBE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BBBDBE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de-DE" altLang="de-DE" dirty="0"/>
          </a:p>
        </p:txBody>
      </p:sp>
      <p:sp>
        <p:nvSpPr>
          <p:cNvPr id="3076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720725"/>
            <a:ext cx="8915400" cy="105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3077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0" y="1989138"/>
            <a:ext cx="8915400" cy="407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06.02.2009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2057" name="Text Box 52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428625" y="6580188"/>
            <a:ext cx="2184400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rgbClr val="BBBDBE"/>
                </a:solidFill>
                <a:latin typeface="Arial" charset="0"/>
              </a:defRPr>
            </a:lvl1pPr>
            <a:lvl2pPr marL="742950" indent="-285750" eaLnBrk="0" hangingPunct="0">
              <a:defRPr sz="1400" b="1">
                <a:solidFill>
                  <a:srgbClr val="BBBDBE"/>
                </a:solidFill>
                <a:latin typeface="Arial" charset="0"/>
              </a:defRPr>
            </a:lvl2pPr>
            <a:lvl3pPr marL="1143000" indent="-228600" eaLnBrk="0" hangingPunct="0">
              <a:defRPr sz="1400" b="1">
                <a:solidFill>
                  <a:srgbClr val="BBBDBE"/>
                </a:solidFill>
                <a:latin typeface="Arial" charset="0"/>
              </a:defRPr>
            </a:lvl3pPr>
            <a:lvl4pPr marL="1600200" indent="-228600" eaLnBrk="0" hangingPunct="0">
              <a:defRPr sz="1400" b="1">
                <a:solidFill>
                  <a:srgbClr val="BBBDBE"/>
                </a:solidFill>
                <a:latin typeface="Arial" charset="0"/>
              </a:defRPr>
            </a:lvl4pPr>
            <a:lvl5pPr marL="2057400" indent="-228600" eaLnBrk="0" hangingPunct="0">
              <a:defRPr sz="1400" b="1">
                <a:solidFill>
                  <a:srgbClr val="BBBDBE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BBBDBE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BBBDBE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BBBDBE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BBBDBE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de-DE" altLang="de-DE" sz="800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A153CFFA-BBE7-45C8-A955-8262232E3A3A}" type="slidenum">
              <a:rPr lang="de-DE" altLang="de-DE"/>
              <a:pPr/>
              <a:t>‹Nr.›</a:t>
            </a:fld>
            <a:endParaRPr lang="de-DE" altLang="de-DE" dirty="0"/>
          </a:p>
        </p:txBody>
      </p:sp>
      <p:sp>
        <p:nvSpPr>
          <p:cNvPr id="3082" name="Textfeld 3"/>
          <p:cNvSpPr txBox="1">
            <a:spLocks noChangeArrowheads="1"/>
          </p:cNvSpPr>
          <p:nvPr/>
        </p:nvSpPr>
        <p:spPr bwMode="auto">
          <a:xfrm>
            <a:off x="7400925" y="6381750"/>
            <a:ext cx="23050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rgbClr val="BBBDBE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rgbClr val="BBBDBE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rgbClr val="BBBDBE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rgbClr val="BBBDBE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rgbClr val="BBBDB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BBBDB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BBBDB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BBBDB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BBBDBE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802B5F81-474A-4E20-8436-7ADC8ECF02F7}" type="slidenum">
              <a:rPr lang="de-DE" altLang="de-DE" sz="1000" b="0"/>
              <a:pPr algn="r" eaLnBrk="1" hangingPunct="1"/>
              <a:t>‹Nr.›</a:t>
            </a:fld>
            <a:endParaRPr lang="de-DE" altLang="de-DE" sz="1000" b="0" dirty="0"/>
          </a:p>
        </p:txBody>
      </p:sp>
      <p:pic>
        <p:nvPicPr>
          <p:cNvPr id="4" name="Picture 10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238" y="188913"/>
            <a:ext cx="2090737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065A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065A6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065A6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065A6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065A6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 b="1">
          <a:solidFill>
            <a:srgbClr val="0065A6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 b="1">
          <a:solidFill>
            <a:srgbClr val="0065A6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 b="1">
          <a:solidFill>
            <a:srgbClr val="0065A6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 b="1">
          <a:solidFill>
            <a:srgbClr val="0065A6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1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CC4262D8-AC56-47C8-AFB3-C2685A6E6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KM-Echo</a:t>
            </a:r>
            <a:endParaRPr lang="de-DE" dirty="0"/>
          </a:p>
        </p:txBody>
      </p:sp>
      <p:pic>
        <p:nvPicPr>
          <p:cNvPr id="4" name="KM4c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77900" y="692150"/>
            <a:ext cx="7950200" cy="6049963"/>
          </a:xfrm>
        </p:spPr>
      </p:pic>
    </p:spTree>
    <p:extLst>
      <p:ext uri="{BB962C8B-B14F-4D97-AF65-F5344CB8AC3E}">
        <p14:creationId xmlns:p14="http://schemas.microsoft.com/office/powerpoint/2010/main" val="4186739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CC4262D8-AC56-47C8-AFB3-C2685A6E6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TEE transgastral</a:t>
            </a:r>
            <a:endParaRPr lang="de-DE" dirty="0"/>
          </a:p>
        </p:txBody>
      </p:sp>
      <p:pic>
        <p:nvPicPr>
          <p:cNvPr id="4" name="TEE-Kurze Achse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77900" y="692150"/>
            <a:ext cx="7950200" cy="6049963"/>
          </a:xfrm>
        </p:spPr>
      </p:pic>
    </p:spTree>
    <p:extLst>
      <p:ext uri="{BB962C8B-B14F-4D97-AF65-F5344CB8AC3E}">
        <p14:creationId xmlns:p14="http://schemas.microsoft.com/office/powerpoint/2010/main" val="1888920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CC4262D8-AC56-47C8-AFB3-C2685A6E6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TEE </a:t>
            </a:r>
            <a:r>
              <a:rPr lang="de-DE" dirty="0" err="1" smtClean="0"/>
              <a:t>transösophageal</a:t>
            </a:r>
            <a:endParaRPr lang="de-DE" dirty="0"/>
          </a:p>
        </p:txBody>
      </p:sp>
      <p:pic>
        <p:nvPicPr>
          <p:cNvPr id="4" name="TEE-bicaval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77900" y="692150"/>
            <a:ext cx="7950200" cy="6049963"/>
          </a:xfrm>
        </p:spPr>
      </p:pic>
    </p:spTree>
    <p:extLst>
      <p:ext uri="{BB962C8B-B14F-4D97-AF65-F5344CB8AC3E}">
        <p14:creationId xmlns:p14="http://schemas.microsoft.com/office/powerpoint/2010/main" val="2578637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CC4262D8-AC56-47C8-AFB3-C2685A6E6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TEE 3D </a:t>
            </a:r>
            <a:endParaRPr lang="de-DE" dirty="0"/>
          </a:p>
        </p:txBody>
      </p:sp>
      <p:pic>
        <p:nvPicPr>
          <p:cNvPr id="4" name="TEE-3D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77900" y="692150"/>
            <a:ext cx="7950200" cy="6049963"/>
          </a:xfrm>
        </p:spPr>
      </p:pic>
    </p:spTree>
    <p:extLst>
      <p:ext uri="{BB962C8B-B14F-4D97-AF65-F5344CB8AC3E}">
        <p14:creationId xmlns:p14="http://schemas.microsoft.com/office/powerpoint/2010/main" val="3178369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KH_Vorlage_112015">
  <a:themeElements>
    <a:clrScheme name="Vorlage RKH Folie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orlage RKH Foli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400" b="1" i="0" u="none" strike="noStrike" cap="none" normalizeH="0" baseline="0" smtClean="0">
            <a:ln>
              <a:noFill/>
            </a:ln>
            <a:solidFill>
              <a:srgbClr val="BBBDBE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400" b="1" i="0" u="none" strike="noStrike" cap="none" normalizeH="0" baseline="0" smtClean="0">
            <a:ln>
              <a:noFill/>
            </a:ln>
            <a:solidFill>
              <a:srgbClr val="BBBDBE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orlage RKH Folie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RKH Folie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RKH Folie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RKH Folie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RKH Folie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RKH Folie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RKH Folie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RKH Folie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RKH Folie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RKH Folie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RKH Folie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RKH Folie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Interaktiv" id="{73A49914-C3CF-40E1-A855-E4A645D88710}" vid="{6B558750-7836-4BEC-B48D-92FE7D5D4C47}"/>
    </a:ext>
  </a:extLst>
</a:theme>
</file>

<file path=ppt/theme/theme2.xml><?xml version="1.0" encoding="utf-8"?>
<a:theme xmlns:a="http://schemas.openxmlformats.org/drawingml/2006/main" name="1_Vorlage RKH Folien">
  <a:themeElements>
    <a:clrScheme name="Vorlage RKH Folie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orlage RKH Foli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400" b="1" i="0" u="none" strike="noStrike" cap="none" normalizeH="0" baseline="0" smtClean="0">
            <a:ln>
              <a:noFill/>
            </a:ln>
            <a:solidFill>
              <a:srgbClr val="BBBDBE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400" b="1" i="0" u="none" strike="noStrike" cap="none" normalizeH="0" baseline="0" smtClean="0">
            <a:ln>
              <a:noFill/>
            </a:ln>
            <a:solidFill>
              <a:srgbClr val="BBBDBE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orlage RKH Folie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RKH Folie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RKH Folie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RKH Folie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RKH Folie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RKH Folie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RKH Folie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RKH Folie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RKH Folie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RKH Folie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RKH Folie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RKH Folie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Interaktiv" id="{73A49914-C3CF-40E1-A855-E4A645D88710}" vid="{B9F6796E-2D8A-4C55-B8FD-7688C4505810}"/>
    </a:ext>
  </a:extLst>
</a:theme>
</file>

<file path=ppt/theme/theme3.xml><?xml version="1.0" encoding="utf-8"?>
<a:theme xmlns:a="http://schemas.openxmlformats.org/drawingml/2006/main" name="1_Standarddesign">
  <a:themeElements>
    <a:clrScheme name="1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400" b="1" i="0" u="none" strike="noStrike" cap="none" normalizeH="0" baseline="0" smtClean="0">
            <a:ln>
              <a:noFill/>
            </a:ln>
            <a:solidFill>
              <a:srgbClr val="BBBDBE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400" b="1" i="0" u="none" strike="noStrike" cap="none" normalizeH="0" baseline="0" smtClean="0">
            <a:ln>
              <a:noFill/>
            </a:ln>
            <a:solidFill>
              <a:srgbClr val="BBBDBE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Interaktiv" id="{73A49914-C3CF-40E1-A855-E4A645D88710}" vid="{01FFCB73-BADF-4917-89AD-BCA7ADE994BE}"/>
    </a:ext>
  </a:extLst>
</a:theme>
</file>

<file path=ppt/theme/theme4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Interaktiv</Template>
  <TotalTime>0</TotalTime>
  <Words>7</Words>
  <Application>Microsoft Office PowerPoint</Application>
  <PresentationFormat>A4-Papier (210x297 mm)</PresentationFormat>
  <Paragraphs>4</Paragraphs>
  <Slides>4</Slides>
  <Notes>0</Notes>
  <HiddenSlides>0</HiddenSlides>
  <MMClips>4</MMClips>
  <ScaleCrop>false</ScaleCrop>
  <HeadingPairs>
    <vt:vector size="6" baseType="variant">
      <vt:variant>
        <vt:lpstr>Verwendete Schriftarten</vt:lpstr>
      </vt:variant>
      <vt:variant>
        <vt:i4>1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4</vt:i4>
      </vt:variant>
    </vt:vector>
  </HeadingPairs>
  <TitlesOfParts>
    <vt:vector size="8" baseType="lpstr">
      <vt:lpstr>Arial</vt:lpstr>
      <vt:lpstr>RKH_Vorlage_112015</vt:lpstr>
      <vt:lpstr>1_Vorlage RKH Folien</vt:lpstr>
      <vt:lpstr>1_Standarddesign</vt:lpstr>
      <vt:lpstr>KM-Echo</vt:lpstr>
      <vt:lpstr>TEE transgastral</vt:lpstr>
      <vt:lpstr>TEE transösophageal</vt:lpstr>
      <vt:lpstr>TEE 3D </vt:lpstr>
    </vt:vector>
  </TitlesOfParts>
  <Company>RKH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LBUKG1</dc:creator>
  <cp:lastModifiedBy>LBUKG1</cp:lastModifiedBy>
  <cp:revision>3</cp:revision>
  <cp:lastPrinted>2018-04-05T20:10:45Z</cp:lastPrinted>
  <dcterms:created xsi:type="dcterms:W3CDTF">2019-08-09T14:44:37Z</dcterms:created>
  <dcterms:modified xsi:type="dcterms:W3CDTF">2019-08-09T14:55:07Z</dcterms:modified>
</cp:coreProperties>
</file>