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49" r:id="rId3"/>
  </p:sldMasterIdLst>
  <p:notesMasterIdLst>
    <p:notesMasterId r:id="rId6"/>
  </p:notesMasterIdLst>
  <p:handoutMasterIdLst>
    <p:handoutMasterId r:id="rId7"/>
  </p:handoutMasterIdLst>
  <p:sldIdLst>
    <p:sldId id="261" r:id="rId4"/>
    <p:sldId id="260" r:id="rId5"/>
  </p:sldIdLst>
  <p:sldSz cx="9906000" cy="6858000" type="A4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D04404-19FC-4E5E-B6BE-E94B7174CAF9}">
          <p14:sldIdLst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6"/>
    <a:srgbClr val="C3C3C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60265" autoAdjust="0"/>
  </p:normalViewPr>
  <p:slideViewPr>
    <p:cSldViewPr showGuides="1">
      <p:cViewPr varScale="1">
        <p:scale>
          <a:sx n="132" d="100"/>
          <a:sy n="132" d="100"/>
        </p:scale>
        <p:origin x="564" y="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F6D046-E9E2-45C3-B34E-595861DC87A9}" type="datetime1">
              <a:rPr lang="de-DE" altLang="de-DE"/>
              <a:pPr>
                <a:defRPr/>
              </a:pPr>
              <a:t>20.08.2019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16F5369-2BA7-4F47-A64E-89D745E9584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7323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DD1270-5608-46E1-AD6D-BD77DF82FCEA}" type="datetime1">
              <a:rPr lang="de-DE" altLang="de-DE"/>
              <a:pPr>
                <a:defRPr/>
              </a:pPr>
              <a:t>20.08.2019</a:t>
            </a:fld>
            <a:endParaRPr lang="de-DE" alt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49C627A5-B0A6-483E-84F3-0D5176B34AD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1003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4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6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0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428625" y="1989138"/>
            <a:ext cx="59277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72" descr="Bild Prä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18"/>
          <p:cNvGrpSpPr>
            <a:grpSpLocks/>
          </p:cNvGrpSpPr>
          <p:nvPr/>
        </p:nvGrpSpPr>
        <p:grpSpPr bwMode="auto">
          <a:xfrm>
            <a:off x="6902450" y="1989138"/>
            <a:ext cx="3198813" cy="2339975"/>
            <a:chOff x="6372225" y="1989138"/>
            <a:chExt cx="2952750" cy="2339975"/>
          </a:xfrm>
        </p:grpSpPr>
        <p:grpSp>
          <p:nvGrpSpPr>
            <p:cNvPr id="2053" name="Gruppieren 6"/>
            <p:cNvGrpSpPr>
              <a:grpSpLocks/>
            </p:cNvGrpSpPr>
            <p:nvPr/>
          </p:nvGrpSpPr>
          <p:grpSpPr bwMode="auto">
            <a:xfrm>
              <a:off x="6507163" y="1989138"/>
              <a:ext cx="2349500" cy="2339975"/>
              <a:chOff x="6516216" y="964630"/>
              <a:chExt cx="2349000" cy="2340000"/>
            </a:xfrm>
          </p:grpSpPr>
          <p:sp>
            <p:nvSpPr>
              <p:cNvPr id="23" name="Ellipse 5"/>
              <p:cNvSpPr>
                <a:spLocks noChangeArrowheads="1"/>
              </p:cNvSpPr>
              <p:nvPr/>
            </p:nvSpPr>
            <p:spPr bwMode="auto">
              <a:xfrm>
                <a:off x="6516093" y="964630"/>
                <a:ext cx="2339721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/>
              </a:p>
            </p:txBody>
          </p:sp>
          <p:cxnSp>
            <p:nvCxnSpPr>
              <p:cNvPr id="2057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6552088" y="1844824"/>
                <a:ext cx="2286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6525216" y="2140815"/>
                <a:ext cx="234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9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6552088" y="2420888"/>
                <a:ext cx="2268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6696456" y="2692623"/>
                <a:ext cx="198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6372225" y="2589213"/>
              <a:ext cx="259226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Planbetten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2.522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Mitarbeiter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7.700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Ambulante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280.000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Stationäre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112.000</a:t>
              </a:r>
            </a:p>
          </p:txBody>
        </p:sp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7308606" y="2133600"/>
              <a:ext cx="201636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dirty="0">
                  <a:solidFill>
                    <a:srgbClr val="0065A6"/>
                  </a:solidFill>
                </a:rPr>
                <a:t>RKH</a:t>
              </a:r>
            </a:p>
          </p:txBody>
        </p:sp>
      </p:grp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101028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93675" y="6381750"/>
            <a:ext cx="77788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307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20725"/>
            <a:ext cx="8915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89138"/>
            <a:ext cx="8915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06.02.2009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7" name="Text Box 5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580188"/>
            <a:ext cx="2184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3CFFA-BBE7-45C8-A955-8262232E3A3A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082" name="Textfeld 3"/>
          <p:cNvSpPr txBox="1">
            <a:spLocks noChangeArrowheads="1"/>
          </p:cNvSpPr>
          <p:nvPr/>
        </p:nvSpPr>
        <p:spPr bwMode="auto">
          <a:xfrm>
            <a:off x="7400925" y="6381750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B5F81-474A-4E20-8436-7ADC8ECF02F7}" type="slidenum">
              <a:rPr lang="de-DE" altLang="de-DE" sz="1000" b="0"/>
              <a:pPr algn="r" eaLnBrk="1" hangingPunct="1"/>
              <a:t>‹Nr.›</a:t>
            </a:fld>
            <a:endParaRPr lang="de-DE" altLang="de-DE" sz="1000" b="0" dirty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Normaler Aortenbogen </a:t>
            </a:r>
            <a:endParaRPr lang="de-DE" dirty="0"/>
          </a:p>
        </p:txBody>
      </p:sp>
      <p:pic>
        <p:nvPicPr>
          <p:cNvPr id="4" name="Aorta ascenden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25786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Thrombus, Abgang </a:t>
            </a:r>
            <a:r>
              <a:rPr lang="de-DE" dirty="0" err="1" smtClean="0"/>
              <a:t>Truncus</a:t>
            </a:r>
            <a:r>
              <a:rPr lang="de-DE" dirty="0" smtClean="0"/>
              <a:t> </a:t>
            </a:r>
            <a:r>
              <a:rPr lang="de-DE" dirty="0" err="1" smtClean="0"/>
              <a:t>brachiocephalicus</a:t>
            </a:r>
            <a:endParaRPr lang="de-DE" dirty="0"/>
          </a:p>
        </p:txBody>
      </p:sp>
      <p:pic>
        <p:nvPicPr>
          <p:cNvPr id="4" name="Aorta ascendens mit struktur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18889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KH_Vorlage_112015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6B558750-7836-4BEC-B48D-92FE7D5D4C47}"/>
    </a:ext>
  </a:extLst>
</a:theme>
</file>

<file path=ppt/theme/theme2.xml><?xml version="1.0" encoding="utf-8"?>
<a:theme xmlns:a="http://schemas.openxmlformats.org/drawingml/2006/main" name="1_Vorlage RKH Folien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B9F6796E-2D8A-4C55-B8FD-7688C4505810}"/>
    </a:ext>
  </a:ext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01FFCB73-BADF-4917-89AD-BCA7ADE994BE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</Template>
  <TotalTime>0</TotalTime>
  <Words>7</Words>
  <Application>Microsoft Office PowerPoint</Application>
  <PresentationFormat>A4-Papier (210x297 mm)</PresentationFormat>
  <Paragraphs>2</Paragraphs>
  <Slides>2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RKH_Vorlage_112015</vt:lpstr>
      <vt:lpstr>1_Vorlage RKH Folien</vt:lpstr>
      <vt:lpstr>1_Standarddesign</vt:lpstr>
      <vt:lpstr>Normaler Aortenbogen </vt:lpstr>
      <vt:lpstr>Thrombus, Abgang Truncus brachiocephalicus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Normaler Aortenbogen </dc:title>
  <dc:creator>LBUKG1</dc:creator>
  <cp:lastModifiedBy>LBUKG1</cp:lastModifiedBy>
  <cp:revision>1</cp:revision>
  <cp:lastPrinted>2018-04-05T20:10:45Z</cp:lastPrinted>
  <dcterms:created xsi:type="dcterms:W3CDTF">2019-08-20T09:04:36Z</dcterms:created>
  <dcterms:modified xsi:type="dcterms:W3CDTF">2019-08-20T09:08:09Z</dcterms:modified>
</cp:coreProperties>
</file>