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" y="7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2861F-D185-410D-9E4E-5C9DC683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9FB633-584E-4507-931D-FF0E51AF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34B6B-7945-441E-BE81-60FF6971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6B4907-9A55-4A0E-8EBA-93CEDAC9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10D45B-115E-4C94-82CF-A5DECEFF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6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DC471-4521-4A73-B7FC-F6AF4924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DCE17A-1260-4DA1-83DF-9AAEAE285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CE3174-4BE0-4975-A629-8FE3E030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9881F3-C856-4FEA-8FCF-CD4E3421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C071EF-6CE5-43D3-8322-7CC8531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88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722D33-99E2-459F-8036-F221FAA62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D488C5-159A-438B-96F6-CAB217A7F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3A77A8-D36F-4272-9ADE-8C6AB399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C92A6-15F7-4D7B-8144-B2D23ACD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D0FEA1-A45E-48FC-8E3A-C97905E0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8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39BC1-F9A1-463B-A8BC-70C4CA8D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AB0CF-4CE2-4CF3-8E86-1D14EA95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A4C6DD-FEFB-418B-B751-FFA6F754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25EE4A-57AD-440E-A696-765F413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A697A5-38FE-47BD-8A93-916CF1C1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36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D898-E65A-40E5-8A53-E44F5C1C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AB0D04-E26F-4625-8A65-1403B3F59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BCC70-A2F7-49A5-95A0-D3968F81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071D3C-D04B-4F3F-9953-03A8A8EE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FCB888-3968-4016-BFAF-A82E54D6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4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1B9A0-8C8D-4FB4-AB4B-FA1DD8DF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57C7D6-FB5A-461A-8522-81AF1B632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C37AA2-2DF9-4249-B61E-14D1A22E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C920D0-3680-4BD8-AB1F-69F7FF18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6C97B5-7E68-4BA1-BF13-3DF18F71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F77AD6-4687-4EC6-B57F-604E415B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EF020-F8C6-4571-A8E7-66C596EF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A4B7CB-ADE6-41BB-9B19-4946EF9F5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E9DDEA-A003-4E5B-90E5-3D51CECA3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2C6024-51DC-42E5-A1E6-65FE5BE0B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EF0357-993C-4AD3-9CAD-EEDDDB487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B162AF-7ADD-4528-A589-7269C6FF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466645-DE30-4004-93EA-3B0D99F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7C942A-7A2C-4A5F-AACE-F76E24A9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8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87E99-C7C9-4DBC-A3E8-8AF76304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DE7631-655D-475B-AE88-9A738FD7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AA33AB-AFDE-4A13-ABAE-7992E7C2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4C0BD4-1EF9-4D88-9E29-915E2C44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16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8A0841-E5EA-434C-A6D9-F3B54EA9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1B23DA-DA8F-41F8-8585-C30CA6C2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824B1D-32B3-45D7-9B75-51807A9B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54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F6CB9-62E6-434C-852E-7AD4F07F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B7200C-17F4-442C-AC2A-EC441997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82BB9A-81A8-4E99-80E2-EA31B009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2DD27C-AA6B-411B-81BA-78890E08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657B69-87F4-42E4-BBEF-DE7814A3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23315D-8199-4149-AA9A-4E5054F4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7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5BB9B-45B7-4C14-A2D5-B90A4442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D345C5F-DCA6-49FC-B83C-C6B1C2CDA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35322C-F6A3-4DF8-B256-8C564406D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E5D3DB-9FE8-45DB-97E3-B0BE70DC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903526-33D2-4CC6-A10B-9A8718F0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924412-8CDE-4322-A129-7DD1810C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3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F5FC66F-FF84-4C05-A942-069EEE81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07104-863D-4145-A4FF-32B41610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1C334C-54ED-42A7-9D61-C03C640FA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5322-1730-4029-9E93-4941CCA13832}" type="datetimeFigureOut">
              <a:rPr lang="de-DE" smtClean="0"/>
              <a:t>08.07.2019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8F2E6-B65B-4457-A1F5-222B92D3D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65E3D0-BDAC-47D0-A135-386D114C0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2041-648B-48D0-AE85-BAB48A0E2B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50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90708205150">
            <a:hlinkClick r:id="" action="ppaction://media"/>
            <a:extLst>
              <a:ext uri="{FF2B5EF4-FFF2-40B4-BE49-F238E27FC236}">
                <a16:creationId xmlns:a16="http://schemas.microsoft.com/office/drawing/2014/main" id="{E661C114-4B44-419A-90BB-C52566096B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265" y="268013"/>
            <a:ext cx="10807470" cy="60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Single</dc:creator>
  <cp:lastModifiedBy>Thomas Single</cp:lastModifiedBy>
  <cp:revision>2</cp:revision>
  <dcterms:created xsi:type="dcterms:W3CDTF">2019-07-08T18:53:27Z</dcterms:created>
  <dcterms:modified xsi:type="dcterms:W3CDTF">2019-07-08T18:57:16Z</dcterms:modified>
</cp:coreProperties>
</file>