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91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28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84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3600" y="500062"/>
            <a:ext cx="2225842" cy="534728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88231" y="64168"/>
            <a:ext cx="9569115" cy="67376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31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29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43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38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65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05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73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93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E15F-5E57-4455-9D77-FB481B28F87E}" type="datetimeFigureOut">
              <a:rPr lang="de-DE" smtClean="0"/>
              <a:t>12.07.2019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A33E-7D6E-40C2-BCE8-C9F936D66B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7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 einem 73 jährigen Patienten wurde jahrelang eine Aorten-stenose verlaufs-beobachtet </a:t>
            </a:r>
            <a:endParaRPr lang="de-DE" dirty="0"/>
          </a:p>
        </p:txBody>
      </p:sp>
      <p:pic>
        <p:nvPicPr>
          <p:cNvPr id="4" name="3C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188" y="63500"/>
            <a:ext cx="9031287" cy="6738938"/>
          </a:xfrm>
        </p:spPr>
      </p:pic>
    </p:spTree>
    <p:extLst>
      <p:ext uri="{BB962C8B-B14F-4D97-AF65-F5344CB8AC3E}">
        <p14:creationId xmlns:p14="http://schemas.microsoft.com/office/powerpoint/2010/main" val="11091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TEE 4D</a:t>
            </a:r>
            <a:endParaRPr lang="de-DE" dirty="0"/>
          </a:p>
        </p:txBody>
      </p:sp>
      <p:pic>
        <p:nvPicPr>
          <p:cNvPr id="4" name="3D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088" y="63500"/>
            <a:ext cx="8855075" cy="6738938"/>
          </a:xfrm>
        </p:spPr>
      </p:pic>
    </p:spTree>
    <p:extLst>
      <p:ext uri="{BB962C8B-B14F-4D97-AF65-F5344CB8AC3E}">
        <p14:creationId xmlns:p14="http://schemas.microsoft.com/office/powerpoint/2010/main" val="4418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TEE 3D </a:t>
            </a:r>
            <a:r>
              <a:rPr lang="de-DE" dirty="0" err="1" smtClean="0"/>
              <a:t>planimetrie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81" y="1127919"/>
            <a:ext cx="6057900" cy="4610100"/>
          </a:xfrm>
        </p:spPr>
      </p:pic>
    </p:spTree>
    <p:extLst>
      <p:ext uri="{BB962C8B-B14F-4D97-AF65-F5344CB8AC3E}">
        <p14:creationId xmlns:p14="http://schemas.microsoft.com/office/powerpoint/2010/main" val="41798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den trans-thorakalen Ein-stellungen zeigt sich die Klappe verkalkt mit verdächtig </a:t>
            </a:r>
            <a:r>
              <a:rPr lang="de-DE" dirty="0" err="1" smtClean="0"/>
              <a:t>einge-schränkter</a:t>
            </a:r>
            <a:r>
              <a:rPr lang="de-DE" dirty="0" smtClean="0"/>
              <a:t> Separation. </a:t>
            </a:r>
            <a:endParaRPr lang="de-DE" dirty="0"/>
          </a:p>
        </p:txBody>
      </p:sp>
      <p:pic>
        <p:nvPicPr>
          <p:cNvPr id="4" name="5C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188" y="63500"/>
            <a:ext cx="9031287" cy="6738938"/>
          </a:xfrm>
        </p:spPr>
      </p:pic>
    </p:spTree>
    <p:extLst>
      <p:ext uri="{BB962C8B-B14F-4D97-AF65-F5344CB8AC3E}">
        <p14:creationId xmlns:p14="http://schemas.microsoft.com/office/powerpoint/2010/main" val="18267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Zusätzlich besteht auch eine moderate Insuffizienz.  </a:t>
            </a:r>
            <a:endParaRPr lang="de-DE" dirty="0"/>
          </a:p>
        </p:txBody>
      </p:sp>
      <p:pic>
        <p:nvPicPr>
          <p:cNvPr id="4" name="5C-Farbe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188" y="63500"/>
            <a:ext cx="9031287" cy="6738938"/>
          </a:xfrm>
        </p:spPr>
      </p:pic>
    </p:spTree>
    <p:extLst>
      <p:ext uri="{BB962C8B-B14F-4D97-AF65-F5344CB8AC3E}">
        <p14:creationId xmlns:p14="http://schemas.microsoft.com/office/powerpoint/2010/main" val="24875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PHT AR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8" y="63500"/>
            <a:ext cx="9032666" cy="6738938"/>
          </a:xfrm>
        </p:spPr>
      </p:pic>
    </p:spTree>
    <p:extLst>
      <p:ext uri="{BB962C8B-B14F-4D97-AF65-F5344CB8AC3E}">
        <p14:creationId xmlns:p14="http://schemas.microsoft.com/office/powerpoint/2010/main" val="30464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Dennoch konnte trans-thorakal nie ein Gradient abgeleitet werden , der eine hochgradige AS bewiesen hätte.  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8" y="63500"/>
            <a:ext cx="9032666" cy="6738938"/>
          </a:xfrm>
        </p:spPr>
      </p:pic>
    </p:spTree>
    <p:extLst>
      <p:ext uri="{BB962C8B-B14F-4D97-AF65-F5344CB8AC3E}">
        <p14:creationId xmlns:p14="http://schemas.microsoft.com/office/powerpoint/2010/main" val="23725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rechts-para-sternalen CW-Doppler in Rechts-seitenlage zeigte sich allerdings ein eindeutiger Befund. 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© Burger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8" y="63500"/>
            <a:ext cx="9032666" cy="6738938"/>
          </a:xfrm>
        </p:spPr>
      </p:pic>
    </p:spTree>
    <p:extLst>
      <p:ext uri="{BB962C8B-B14F-4D97-AF65-F5344CB8AC3E}">
        <p14:creationId xmlns:p14="http://schemas.microsoft.com/office/powerpoint/2010/main" val="13229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Darauf wurde eine TEE-Unter-suchung durch-geführt.  </a:t>
            </a:r>
            <a:endParaRPr lang="de-DE" dirty="0"/>
          </a:p>
        </p:txBody>
      </p:sp>
      <p:pic>
        <p:nvPicPr>
          <p:cNvPr id="4" name="LAX Farbe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088" y="63500"/>
            <a:ext cx="8855075" cy="6738938"/>
          </a:xfrm>
        </p:spPr>
      </p:pic>
    </p:spTree>
    <p:extLst>
      <p:ext uri="{BB962C8B-B14F-4D97-AF65-F5344CB8AC3E}">
        <p14:creationId xmlns:p14="http://schemas.microsoft.com/office/powerpoint/2010/main" val="32060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tiefen trans-gastrischen 5-Kammer-blick zeigte sich die starke Verkalkung der Aorten-klappe…   </a:t>
            </a:r>
            <a:endParaRPr lang="de-DE" dirty="0"/>
          </a:p>
        </p:txBody>
      </p:sp>
      <p:pic>
        <p:nvPicPr>
          <p:cNvPr id="4" name="TG-5C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088" y="63500"/>
            <a:ext cx="8855075" cy="6738938"/>
          </a:xfrm>
        </p:spPr>
      </p:pic>
    </p:spTree>
    <p:extLst>
      <p:ext uri="{BB962C8B-B14F-4D97-AF65-F5344CB8AC3E}">
        <p14:creationId xmlns:p14="http://schemas.microsoft.com/office/powerpoint/2010/main" val="5567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CW-Doppler im tiefen trans-gastrischen 5-Kammer-blick konnte die hoch-</a:t>
            </a:r>
            <a:r>
              <a:rPr lang="de-DE" dirty="0" err="1" smtClean="0"/>
              <a:t>gradige</a:t>
            </a:r>
            <a:r>
              <a:rPr lang="de-DE" dirty="0" smtClean="0"/>
              <a:t> Aorten-</a:t>
            </a:r>
            <a:br>
              <a:rPr lang="de-DE" dirty="0" smtClean="0"/>
            </a:br>
            <a:r>
              <a:rPr lang="de-DE" dirty="0" err="1" smtClean="0"/>
              <a:t>stenose</a:t>
            </a:r>
            <a:r>
              <a:rPr lang="de-DE" dirty="0" smtClean="0"/>
              <a:t> bestätigen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7" y="125287"/>
            <a:ext cx="8541456" cy="6500102"/>
          </a:xfrm>
        </p:spPr>
      </p:pic>
    </p:spTree>
    <p:extLst>
      <p:ext uri="{BB962C8B-B14F-4D97-AF65-F5344CB8AC3E}">
        <p14:creationId xmlns:p14="http://schemas.microsoft.com/office/powerpoint/2010/main" val="7284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Breitbild</PresentationFormat>
  <Paragraphs>11</Paragraphs>
  <Slides>11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Bei einem 73 jährigen Patienten wurde jahrelang eine Aorten-stenose verlaufs-beobachtet </vt:lpstr>
      <vt:lpstr>In den trans-thorakalen Ein-stellungen zeigt sich die Klappe verkalkt mit verdächtig einge-schränkter Separation. </vt:lpstr>
      <vt:lpstr>Zusätzlich besteht auch eine moderate Insuffizienz.  </vt:lpstr>
      <vt:lpstr>PHT AR</vt:lpstr>
      <vt:lpstr>Dennoch konnte trans-thorakal nie ein Gradient abgeleitet werden , der eine hochgradige AS bewiesen hätte.   </vt:lpstr>
      <vt:lpstr>Im rechts-para-sternalen CW-Doppler in Rechts-seitenlage zeigte sich allerdings ein eindeutiger Befund.   © Burger</vt:lpstr>
      <vt:lpstr>Darauf wurde eine TEE-Unter-suchung durch-geführt.  </vt:lpstr>
      <vt:lpstr>Im tiefen trans-gastrischen 5-Kammer-blick zeigte sich die starke Verkalkung der Aorten-klappe…   </vt:lpstr>
      <vt:lpstr>Der CW-Doppler im tiefen trans-gastrischen 5-Kammer-blick konnte die hoch-gradige Aorten- stenose bestätigen </vt:lpstr>
      <vt:lpstr>TEE 4D</vt:lpstr>
      <vt:lpstr>TEE 3D planimetrie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LBUKG1</dc:creator>
  <cp:lastModifiedBy>LBUKG1</cp:lastModifiedBy>
  <cp:revision>7</cp:revision>
  <dcterms:created xsi:type="dcterms:W3CDTF">2019-07-12T15:52:32Z</dcterms:created>
  <dcterms:modified xsi:type="dcterms:W3CDTF">2019-07-12T16:58:27Z</dcterms:modified>
</cp:coreProperties>
</file>