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65" r:id="rId4"/>
    <p:sldId id="257" r:id="rId5"/>
    <p:sldId id="266" r:id="rId6"/>
    <p:sldId id="258" r:id="rId7"/>
    <p:sldId id="259" r:id="rId8"/>
    <p:sldId id="262" r:id="rId9"/>
    <p:sldId id="263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E15F-5E57-4455-9D77-FB481B28F87E}" type="datetimeFigureOut">
              <a:rPr lang="de-DE" smtClean="0"/>
              <a:t>12.07.2019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A33E-7D6E-40C2-BCE8-C9F936D66B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991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E15F-5E57-4455-9D77-FB481B28F87E}" type="datetimeFigureOut">
              <a:rPr lang="de-DE" smtClean="0"/>
              <a:t>12.07.2019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A33E-7D6E-40C2-BCE8-C9F936D66B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6283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E15F-5E57-4455-9D77-FB481B28F87E}" type="datetimeFigureOut">
              <a:rPr lang="de-DE" smtClean="0"/>
              <a:t>12.07.2019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A33E-7D6E-40C2-BCE8-C9F936D66B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7847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53600" y="500062"/>
            <a:ext cx="2225842" cy="5347285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331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E15F-5E57-4455-9D77-FB481B28F87E}" type="datetimeFigureOut">
              <a:rPr lang="de-DE" smtClean="0"/>
              <a:t>12.07.2019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A33E-7D6E-40C2-BCE8-C9F936D66B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29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E15F-5E57-4455-9D77-FB481B28F87E}" type="datetimeFigureOut">
              <a:rPr lang="de-DE" smtClean="0"/>
              <a:t>12.07.2019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A33E-7D6E-40C2-BCE8-C9F936D66B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7434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E15F-5E57-4455-9D77-FB481B28F87E}" type="datetimeFigureOut">
              <a:rPr lang="de-DE" smtClean="0"/>
              <a:t>12.07.2019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A33E-7D6E-40C2-BCE8-C9F936D66B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838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E15F-5E57-4455-9D77-FB481B28F87E}" type="datetimeFigureOut">
              <a:rPr lang="de-DE" smtClean="0"/>
              <a:t>12.07.2019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A33E-7D6E-40C2-BCE8-C9F936D66B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65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E15F-5E57-4455-9D77-FB481B28F87E}" type="datetimeFigureOut">
              <a:rPr lang="de-DE" smtClean="0"/>
              <a:t>12.07.2019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A33E-7D6E-40C2-BCE8-C9F936D66B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105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E15F-5E57-4455-9D77-FB481B28F87E}" type="datetimeFigureOut">
              <a:rPr lang="de-DE" smtClean="0"/>
              <a:t>12.07.2019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A33E-7D6E-40C2-BCE8-C9F936D66B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473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E15F-5E57-4455-9D77-FB481B28F87E}" type="datetimeFigureOut">
              <a:rPr lang="de-DE" smtClean="0"/>
              <a:t>12.07.2019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A33E-7D6E-40C2-BCE8-C9F936D66B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0937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5E15F-5E57-4455-9D77-FB481B28F87E}" type="datetimeFigureOut">
              <a:rPr lang="de-DE" smtClean="0"/>
              <a:t>12.07.2019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A33E-7D6E-40C2-BCE8-C9F936D66B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57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AX-Grau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262" y="80210"/>
            <a:ext cx="8829577" cy="6719363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9753600" y="500062"/>
            <a:ext cx="2225842" cy="5347285"/>
          </a:xfrm>
        </p:spPr>
        <p:txBody>
          <a:bodyPr/>
          <a:lstStyle/>
          <a:p>
            <a:r>
              <a:rPr lang="de-DE" dirty="0" smtClean="0"/>
              <a:t>ME-LAX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07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AX Farb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197" y="66865"/>
            <a:ext cx="8850106" cy="6734987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9753600" y="500062"/>
            <a:ext cx="2225842" cy="5347285"/>
          </a:xfrm>
        </p:spPr>
        <p:txBody>
          <a:bodyPr/>
          <a:lstStyle/>
          <a:p>
            <a:r>
              <a:rPr lang="de-DE" dirty="0" smtClean="0"/>
              <a:t>ME-LAX-Color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53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AX">
            <a:hlinkClick r:id="" action="ppaction://media"/>
          </p:cNvPr>
          <p:cNvPicPr>
            <a:picLocks noGrp="1" noChangeAspect="1"/>
          </p:cNvPicPr>
          <p:nvPr>
            <p:ph idx="4294967295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619" y="77035"/>
            <a:ext cx="8805585" cy="6700753"/>
          </a:xfr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9753600" y="500062"/>
            <a:ext cx="2225842" cy="5347285"/>
          </a:xfrm>
        </p:spPr>
        <p:txBody>
          <a:bodyPr/>
          <a:lstStyle/>
          <a:p>
            <a:r>
              <a:rPr lang="de-DE" dirty="0" smtClean="0"/>
              <a:t>ME-SAX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081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D-A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177" y="57149"/>
            <a:ext cx="8841794" cy="6728661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9753600" y="500062"/>
            <a:ext cx="2225842" cy="5347285"/>
          </a:xfrm>
        </p:spPr>
        <p:txBody>
          <a:bodyPr/>
          <a:lstStyle/>
          <a:p>
            <a:r>
              <a:rPr lang="de-DE" dirty="0" smtClean="0"/>
              <a:t>4D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475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ME-LAX-Color</a:t>
            </a:r>
            <a:endParaRPr lang="de-DE" dirty="0"/>
          </a:p>
        </p:txBody>
      </p:sp>
      <p:pic>
        <p:nvPicPr>
          <p:cNvPr id="4" name="SAX-Farbe">
            <a:hlinkClick r:id="" action="ppaction://media"/>
          </p:cNvPr>
          <p:cNvPicPr>
            <a:picLocks noGrp="1" noChangeAspect="1"/>
          </p:cNvPicPr>
          <p:nvPr>
            <p:ph idx="4294967295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147" y="56353"/>
            <a:ext cx="8843306" cy="6729457"/>
          </a:xfrm>
        </p:spPr>
      </p:pic>
    </p:spTree>
    <p:extLst>
      <p:ext uri="{BB962C8B-B14F-4D97-AF65-F5344CB8AC3E}">
        <p14:creationId xmlns:p14="http://schemas.microsoft.com/office/powerpoint/2010/main" val="395977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cava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147" y="65657"/>
            <a:ext cx="8841156" cy="6728175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9753600" y="500062"/>
            <a:ext cx="2225842" cy="5347285"/>
          </a:xfrm>
        </p:spPr>
        <p:txBody>
          <a:bodyPr/>
          <a:lstStyle/>
          <a:p>
            <a:r>
              <a:rPr lang="de-DE" dirty="0" smtClean="0"/>
              <a:t>ME-</a:t>
            </a:r>
            <a:r>
              <a:rPr lang="de-DE" dirty="0" err="1" smtClean="0"/>
              <a:t>Bicaval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78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156" y="65171"/>
            <a:ext cx="8831254" cy="6720640"/>
          </a:xfrm>
          <a:prstGeom prst="rect">
            <a:avLst/>
          </a:prstGeom>
        </p:spPr>
      </p:pic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9753600" y="500062"/>
            <a:ext cx="2225842" cy="5347285"/>
          </a:xfrm>
        </p:spPr>
        <p:txBody>
          <a:bodyPr/>
          <a:lstStyle/>
          <a:p>
            <a:r>
              <a:rPr lang="de-DE" dirty="0" smtClean="0"/>
              <a:t>ME-</a:t>
            </a:r>
            <a:r>
              <a:rPr lang="de-DE" dirty="0" err="1" smtClean="0"/>
              <a:t>Bicaval</a:t>
            </a:r>
            <a:r>
              <a:rPr lang="de-DE" dirty="0" smtClean="0"/>
              <a:t> KM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976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G-5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155" y="65171"/>
            <a:ext cx="8852334" cy="6736682"/>
          </a:xfrm>
          <a:prstGeom prst="rect">
            <a:avLst/>
          </a:prstGeom>
        </p:spPr>
      </p:pic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9753600" y="500062"/>
            <a:ext cx="2225842" cy="5347285"/>
          </a:xfrm>
        </p:spPr>
        <p:txBody>
          <a:bodyPr/>
          <a:lstStyle/>
          <a:p>
            <a:r>
              <a:rPr lang="de-DE" dirty="0" smtClean="0"/>
              <a:t>TG-5C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568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G-5C-Farb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240" y="65171"/>
            <a:ext cx="8852334" cy="6736682"/>
          </a:xfrm>
          <a:prstGeom prst="rect">
            <a:avLst/>
          </a:prstGeom>
        </p:spPr>
      </p:pic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9753600" y="500062"/>
            <a:ext cx="2225842" cy="5347285"/>
          </a:xfrm>
        </p:spPr>
        <p:txBody>
          <a:bodyPr/>
          <a:lstStyle/>
          <a:p>
            <a:r>
              <a:rPr lang="de-DE" dirty="0" smtClean="0"/>
              <a:t>TG-5C-Color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626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Breitbild</PresentationFormat>
  <Paragraphs>9</Paragraphs>
  <Slides>9</Slides>
  <Notes>0</Notes>
  <HiddenSlides>0</HiddenSlides>
  <MMClips>9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ME-LAX</vt:lpstr>
      <vt:lpstr>ME-LAX-Color</vt:lpstr>
      <vt:lpstr>ME-SAX</vt:lpstr>
      <vt:lpstr>4D</vt:lpstr>
      <vt:lpstr>ME-LAX-Color</vt:lpstr>
      <vt:lpstr>ME-Bicaval</vt:lpstr>
      <vt:lpstr>ME-Bicaval KM</vt:lpstr>
      <vt:lpstr>TG-5C</vt:lpstr>
      <vt:lpstr>TG-5C-Color</vt:lpstr>
    </vt:vector>
  </TitlesOfParts>
  <Company>RKH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LBUKG1</dc:creator>
  <cp:lastModifiedBy>LBUKG1</cp:lastModifiedBy>
  <cp:revision>3</cp:revision>
  <dcterms:created xsi:type="dcterms:W3CDTF">2019-07-12T15:52:32Z</dcterms:created>
  <dcterms:modified xsi:type="dcterms:W3CDTF">2019-07-12T16:10:10Z</dcterms:modified>
</cp:coreProperties>
</file>