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96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17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00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16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8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16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13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6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96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6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588E-64CD-43B9-A353-27AC2C0CD813}" type="datetimeFigureOut">
              <a:rPr lang="de-DE" smtClean="0"/>
              <a:t>17.07.2019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DA3D-3B9C-485B-8B68-EE2DC4BA3A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0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Nati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6913" y="1825625"/>
            <a:ext cx="5718175" cy="4351338"/>
          </a:xfrm>
        </p:spPr>
      </p:pic>
    </p:spTree>
    <p:extLst>
      <p:ext uri="{BB962C8B-B14F-4D97-AF65-F5344CB8AC3E}">
        <p14:creationId xmlns:p14="http://schemas.microsoft.com/office/powerpoint/2010/main" val="32649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Farb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6913" y="1825625"/>
            <a:ext cx="5718175" cy="4351338"/>
          </a:xfrm>
        </p:spPr>
      </p:pic>
    </p:spTree>
    <p:extLst>
      <p:ext uri="{BB962C8B-B14F-4D97-AF65-F5344CB8AC3E}">
        <p14:creationId xmlns:p14="http://schemas.microsoft.com/office/powerpoint/2010/main" val="25804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K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6913" y="1825625"/>
            <a:ext cx="5718175" cy="4351338"/>
          </a:xfrm>
        </p:spPr>
      </p:pic>
    </p:spTree>
    <p:extLst>
      <p:ext uri="{BB962C8B-B14F-4D97-AF65-F5344CB8AC3E}">
        <p14:creationId xmlns:p14="http://schemas.microsoft.com/office/powerpoint/2010/main" val="35174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63" y="1825625"/>
            <a:ext cx="5717873" cy="4351338"/>
          </a:xfrm>
        </p:spPr>
      </p:pic>
    </p:spTree>
    <p:extLst>
      <p:ext uri="{BB962C8B-B14F-4D97-AF65-F5344CB8AC3E}">
        <p14:creationId xmlns:p14="http://schemas.microsoft.com/office/powerpoint/2010/main" val="34040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4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LBUKG1</dc:creator>
  <cp:lastModifiedBy>LBUKG1</cp:lastModifiedBy>
  <cp:revision>2</cp:revision>
  <dcterms:created xsi:type="dcterms:W3CDTF">2019-07-17T14:37:31Z</dcterms:created>
  <dcterms:modified xsi:type="dcterms:W3CDTF">2019-07-17T14:48:56Z</dcterms:modified>
</cp:coreProperties>
</file>