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57" r:id="rId4"/>
    <p:sldId id="261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2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88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4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2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27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54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62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64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2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4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4262-D507-4CCB-94D8-96196FC45E13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596A-5F40-49DB-B0F9-A93FAC0F2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58" y="465221"/>
            <a:ext cx="10513216" cy="63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78 jähriger Patient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Gegen 14:45 Uhr beobachtet von der Ehefrau synkopiert und bewusstlos zusammen gesackt im Sitzen. </a:t>
            </a:r>
            <a:endParaRPr lang="de-DE" dirty="0"/>
          </a:p>
          <a:p>
            <a:r>
              <a:rPr lang="de-DE" dirty="0" smtClean="0"/>
              <a:t>Zuvor wohl von Insekt gestochen worden und hochroten Kopf bekommen.  </a:t>
            </a:r>
          </a:p>
          <a:p>
            <a:r>
              <a:rPr lang="de-DE" dirty="0" smtClean="0"/>
              <a:t>Bei Eintreffen der Feuerwehr (Ersthelfer) schnappatmender Patient, GCS 3. kein Puls tastbar. Beginn Reanimation. Nach 1 min CPR dann aufwachen des Patienten. </a:t>
            </a:r>
          </a:p>
          <a:p>
            <a:r>
              <a:rPr lang="de-DE" dirty="0" smtClean="0"/>
              <a:t>Klinisch führend Übelkeit, dezenter thorakale Enge. initialer RR 70 </a:t>
            </a:r>
            <a:r>
              <a:rPr lang="de-DE" dirty="0" err="1" smtClean="0"/>
              <a:t>mmHg</a:t>
            </a:r>
            <a:r>
              <a:rPr lang="de-DE" dirty="0" smtClean="0"/>
              <a:t> syst. </a:t>
            </a:r>
          </a:p>
          <a:p>
            <a:r>
              <a:rPr lang="de-DE" dirty="0" smtClean="0"/>
              <a:t>Trotz </a:t>
            </a:r>
            <a:r>
              <a:rPr lang="de-DE" dirty="0" err="1" smtClean="0"/>
              <a:t>Ondansetron</a:t>
            </a:r>
            <a:r>
              <a:rPr lang="de-DE" dirty="0" smtClean="0"/>
              <a:t> mehrfach erbrochen. Kreislaufstabilisierung mittels </a:t>
            </a:r>
            <a:r>
              <a:rPr lang="de-DE" dirty="0" err="1" smtClean="0"/>
              <a:t>Arterenol</a:t>
            </a:r>
            <a:r>
              <a:rPr lang="de-DE" dirty="0" smtClean="0"/>
              <a:t> </a:t>
            </a:r>
            <a:r>
              <a:rPr lang="de-DE" dirty="0" err="1" smtClean="0"/>
              <a:t>Perfusor</a:t>
            </a:r>
            <a:r>
              <a:rPr lang="de-DE" dirty="0" smtClean="0"/>
              <a:t> 1 mg/ml </a:t>
            </a:r>
            <a:r>
              <a:rPr lang="de-DE" dirty="0" err="1" smtClean="0"/>
              <a:t>Laufrate</a:t>
            </a:r>
            <a:r>
              <a:rPr lang="de-DE" dirty="0" smtClean="0"/>
              <a:t> 4 ml/h. </a:t>
            </a:r>
          </a:p>
          <a:p>
            <a:r>
              <a:rPr lang="de-DE" dirty="0" smtClean="0"/>
              <a:t>Keine </a:t>
            </a:r>
            <a:r>
              <a:rPr lang="de-DE" dirty="0" err="1" smtClean="0"/>
              <a:t>cardiovasculären</a:t>
            </a:r>
            <a:r>
              <a:rPr lang="de-DE" dirty="0" smtClean="0"/>
              <a:t> Risikofaktoren. Keine kardialen Vorerkrankungen.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0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Notarzt-EKG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92" y="69879"/>
            <a:ext cx="5816872" cy="29861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8850" y="365125"/>
            <a:ext cx="3849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II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III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" y="3441032"/>
            <a:ext cx="5870367" cy="33062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99" y="146035"/>
            <a:ext cx="5560473" cy="28044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199" y="3056021"/>
            <a:ext cx="5510781" cy="27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29" y="2023785"/>
            <a:ext cx="10080130" cy="39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unis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124" y="176046"/>
            <a:ext cx="6000917" cy="6000917"/>
          </a:xfrm>
        </p:spPr>
      </p:pic>
    </p:spTree>
    <p:extLst>
      <p:ext uri="{BB962C8B-B14F-4D97-AF65-F5344CB8AC3E}">
        <p14:creationId xmlns:p14="http://schemas.microsoft.com/office/powerpoint/2010/main" val="24916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unis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125" y="208547"/>
            <a:ext cx="5968416" cy="5968416"/>
          </a:xfrm>
        </p:spPr>
      </p:pic>
    </p:spTree>
    <p:extLst>
      <p:ext uri="{BB962C8B-B14F-4D97-AF65-F5344CB8AC3E}">
        <p14:creationId xmlns:p14="http://schemas.microsoft.com/office/powerpoint/2010/main" val="17144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Kounis</a:t>
            </a:r>
            <a:r>
              <a:rPr lang="de-DE" dirty="0" smtClean="0"/>
              <a:t>-Syndrom?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Verlauf Patient komplett beschwerdefrei</a:t>
            </a:r>
          </a:p>
          <a:p>
            <a:r>
              <a:rPr lang="de-DE" b="1" dirty="0" smtClean="0"/>
              <a:t>Außer minimalem </a:t>
            </a:r>
            <a:r>
              <a:rPr lang="de-DE" b="1" dirty="0" err="1" smtClean="0"/>
              <a:t>Troponinanstieg</a:t>
            </a:r>
            <a:r>
              <a:rPr lang="de-DE" b="1" dirty="0" smtClean="0"/>
              <a:t> keine Enzymentwicklung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40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20</Paragraphs>
  <Slides>7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PowerPoint-Präsentation</vt:lpstr>
      <vt:lpstr>78 jähriger Patient </vt:lpstr>
      <vt:lpstr>Notarzt-EKG</vt:lpstr>
      <vt:lpstr>PowerPoint-Präsentation</vt:lpstr>
      <vt:lpstr>PowerPoint-Präsentation</vt:lpstr>
      <vt:lpstr>PowerPoint-Präsentation</vt:lpstr>
      <vt:lpstr>Kounis-Syndrom? 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LBUKG1</dc:creator>
  <cp:lastModifiedBy>LBUKG1</cp:lastModifiedBy>
  <cp:revision>6</cp:revision>
  <dcterms:created xsi:type="dcterms:W3CDTF">2019-07-15T09:22:50Z</dcterms:created>
  <dcterms:modified xsi:type="dcterms:W3CDTF">2019-07-18T15:53:50Z</dcterms:modified>
</cp:coreProperties>
</file>