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60265" autoAdjust="0"/>
  </p:normalViewPr>
  <p:slideViewPr>
    <p:cSldViewPr showGuides="1">
      <p:cViewPr varScale="1">
        <p:scale>
          <a:sx n="132" d="100"/>
          <a:sy n="132" d="100"/>
        </p:scale>
        <p:origin x="564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18.06.2019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18.06.2019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Vom LAA zu den rechten PV durch Drehung der Sonde im Uhrzeigersinn </a:t>
            </a:r>
            <a:endParaRPr lang="de-DE" dirty="0"/>
          </a:p>
        </p:txBody>
      </p:sp>
      <p:pic>
        <p:nvPicPr>
          <p:cNvPr id="4" name="DrehungLinkeRechte P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568" y="758104"/>
            <a:ext cx="7863532" cy="5984010"/>
          </a:xfrm>
        </p:spPr>
      </p:pic>
    </p:spTree>
    <p:extLst>
      <p:ext uri="{BB962C8B-B14F-4D97-AF65-F5344CB8AC3E}">
        <p14:creationId xmlns:p14="http://schemas.microsoft.com/office/powerpoint/2010/main" val="11054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6B558750-7836-4BEC-B48D-92FE7D5D4C47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B9F6796E-2D8A-4C55-B8FD-7688C4505810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01FFCB73-BADF-4917-89AD-BCA7ADE994BE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12</Words>
  <Application>Microsoft Office PowerPoint</Application>
  <PresentationFormat>A4-Papier (210x297 mm)</PresentationFormat>
  <Paragraphs>1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RKH_Vorlage_112015</vt:lpstr>
      <vt:lpstr>1_Vorlage RKH Folien</vt:lpstr>
      <vt:lpstr>1_Standarddesign</vt:lpstr>
      <vt:lpstr>Vom LAA zu den rechten PV durch Drehung der Sonde im Uhrzeigersinn 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Regionale Kliniken Holding RKH  Echolabor Klinikum Ludwigsburg  Wilhelm</dc:title>
  <dc:creator>LBUKG1</dc:creator>
  <cp:lastModifiedBy>LBUKG1</cp:lastModifiedBy>
  <cp:revision>6</cp:revision>
  <cp:lastPrinted>2019-06-19T09:34:49Z</cp:lastPrinted>
  <dcterms:created xsi:type="dcterms:W3CDTF">2019-06-18T14:29:28Z</dcterms:created>
  <dcterms:modified xsi:type="dcterms:W3CDTF">2019-06-19T10:58:37Z</dcterms:modified>
</cp:coreProperties>
</file>