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8"/>
  </p:notesMasterIdLst>
  <p:handoutMasterIdLst>
    <p:handoutMasterId r:id="rId9"/>
  </p:handoutMasterIdLst>
  <p:sldIdLst>
    <p:sldId id="256" r:id="rId4"/>
    <p:sldId id="260" r:id="rId5"/>
    <p:sldId id="261" r:id="rId6"/>
    <p:sldId id="262" r:id="rId7"/>
  </p:sldIdLst>
  <p:sldSz cx="9906000" cy="6858000" type="A4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56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60265" autoAdjust="0"/>
  </p:normalViewPr>
  <p:slideViewPr>
    <p:cSldViewPr showGuides="1">
      <p:cViewPr varScale="1">
        <p:scale>
          <a:sx n="132" d="100"/>
          <a:sy n="132" d="100"/>
        </p:scale>
        <p:origin x="564" y="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20.06.2019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20.06.2019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28625" y="1989138"/>
            <a:ext cx="5616575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1800" b="1" dirty="0">
                <a:solidFill>
                  <a:srgbClr val="0065A6"/>
                </a:solidFill>
              </a:rPr>
              <a:t/>
            </a:r>
            <a:br>
              <a:rPr lang="de-DE" altLang="de-DE" sz="1800" b="1" dirty="0">
                <a:solidFill>
                  <a:srgbClr val="0065A6"/>
                </a:solidFill>
              </a:rPr>
            </a:br>
            <a:r>
              <a:rPr lang="de-DE" altLang="de-DE" sz="1800" b="1" dirty="0">
                <a:solidFill>
                  <a:srgbClr val="0065A6"/>
                </a:solidFill>
              </a:rPr>
              <a:t/>
            </a:r>
            <a:br>
              <a:rPr lang="de-DE" altLang="de-DE" sz="1800" b="1" dirty="0">
                <a:solidFill>
                  <a:srgbClr val="0065A6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Regionale Kliniken Holding RKH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/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Echolabor Klinikum Ludwigsburg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/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 err="1" smtClean="0">
                <a:solidFill>
                  <a:srgbClr val="0070C0"/>
                </a:solidFill>
                <a:highlight>
                  <a:srgbClr val="FFFF00"/>
                </a:highlight>
              </a:rPr>
              <a:t>cardiointeraktiv</a:t>
            </a:r>
            <a:r>
              <a:rPr lang="de-DE" altLang="de-DE" sz="1300" b="1" dirty="0">
                <a:solidFill>
                  <a:schemeClr val="tx1"/>
                </a:solidFill>
              </a:rPr>
              <a:t/>
            </a:r>
            <a:br>
              <a:rPr lang="de-DE" altLang="de-DE" sz="1300" b="1" dirty="0">
                <a:solidFill>
                  <a:schemeClr val="tx1"/>
                </a:solidFill>
              </a:rPr>
            </a:br>
            <a:endParaRPr lang="de-DE" altLang="de-DE"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Mitralinsuffizienz</a:t>
            </a:r>
            <a:r>
              <a:rPr lang="de-DE" dirty="0" smtClean="0"/>
              <a:t>? </a:t>
            </a:r>
            <a:endParaRPr lang="de-DE" dirty="0"/>
          </a:p>
        </p:txBody>
      </p:sp>
      <p:pic>
        <p:nvPicPr>
          <p:cNvPr id="4" name="typische 4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18889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Typischer </a:t>
            </a:r>
            <a:r>
              <a:rPr lang="de-DE" dirty="0" err="1" smtClean="0"/>
              <a:t>apicale</a:t>
            </a:r>
            <a:r>
              <a:rPr lang="de-DE" dirty="0" err="1" smtClean="0"/>
              <a:t>r</a:t>
            </a:r>
            <a:r>
              <a:rPr lang="de-DE" dirty="0" smtClean="0"/>
              <a:t> 3C-Blick: nur Konvergenzzone</a:t>
            </a:r>
            <a:endParaRPr lang="de-DE" dirty="0"/>
          </a:p>
        </p:txBody>
      </p:sp>
      <p:pic>
        <p:nvPicPr>
          <p:cNvPr id="4" name="nur Konvergenzzon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25786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Manchmal bedarf es atypischen </a:t>
            </a:r>
            <a:r>
              <a:rPr lang="de-DE" dirty="0" err="1" smtClean="0"/>
              <a:t>Anlotungen</a:t>
            </a:r>
            <a:r>
              <a:rPr lang="de-DE" dirty="0" smtClean="0"/>
              <a:t>…</a:t>
            </a:r>
            <a:endParaRPr lang="de-DE" dirty="0"/>
          </a:p>
        </p:txBody>
      </p:sp>
      <p:pic>
        <p:nvPicPr>
          <p:cNvPr id="4" name="exzentrischer Je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11054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6B558750-7836-4BEC-B48D-92FE7D5D4C47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B9F6796E-2D8A-4C55-B8FD-7688C4505810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01FFCB73-BADF-4917-89AD-BCA7ADE994BE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14</Words>
  <Application>Microsoft Office PowerPoint</Application>
  <PresentationFormat>A4-Papier (210x297 mm)</PresentationFormat>
  <Paragraphs>4</Paragraphs>
  <Slides>4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RKH_Vorlage_112015</vt:lpstr>
      <vt:lpstr>1_Vorlage RKH Folien</vt:lpstr>
      <vt:lpstr>1_Standarddesign</vt:lpstr>
      <vt:lpstr>  Regionale Kliniken Holding RKH  Echolabor Klinikum Ludwigsburg  cardiointeraktiv </vt:lpstr>
      <vt:lpstr>Mitralinsuffizienz? </vt:lpstr>
      <vt:lpstr>Typischer apicaler 3C-Blick: nur Konvergenzzone</vt:lpstr>
      <vt:lpstr>Manchmal bedarf es atypischen Anlotungen…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Regionale Kliniken Holding RKH  Echolabor Klinikum Ludwigsburg  cardiointeraktiv </dc:title>
  <dc:creator>LBUKG1</dc:creator>
  <cp:lastModifiedBy>LBUKG1</cp:lastModifiedBy>
  <cp:revision>3</cp:revision>
  <cp:lastPrinted>2018-04-05T20:10:45Z</cp:lastPrinted>
  <dcterms:created xsi:type="dcterms:W3CDTF">2019-06-20T21:09:00Z</dcterms:created>
  <dcterms:modified xsi:type="dcterms:W3CDTF">2019-06-20T21:18:20Z</dcterms:modified>
</cp:coreProperties>
</file>