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19"/>
  </p:notesMasterIdLst>
  <p:handoutMasterIdLst>
    <p:handoutMasterId r:id="rId20"/>
  </p:handoutMasterIdLst>
  <p:sldIdLst>
    <p:sldId id="256" r:id="rId4"/>
    <p:sldId id="282" r:id="rId5"/>
    <p:sldId id="283" r:id="rId6"/>
    <p:sldId id="284" r:id="rId7"/>
    <p:sldId id="285" r:id="rId8"/>
    <p:sldId id="287" r:id="rId9"/>
    <p:sldId id="289" r:id="rId10"/>
    <p:sldId id="286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82"/>
            <p14:sldId id="283"/>
            <p14:sldId id="284"/>
            <p14:sldId id="285"/>
            <p14:sldId id="287"/>
            <p14:sldId id="289"/>
            <p14:sldId id="286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60265" autoAdjust="0"/>
  </p:normalViewPr>
  <p:slideViewPr>
    <p:cSldViewPr showGuides="1">
      <p:cViewPr varScale="1">
        <p:scale>
          <a:sx n="71" d="100"/>
          <a:sy n="71" d="100"/>
        </p:scale>
        <p:origin x="1332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Leider Schallschatten durch Prothesenbügel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291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Abszess einer Bioprothesen-Endokarditis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8827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Kavität mit Verbindung zum LA und zum LVOT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6834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Grössenzunahme in Systole</a:t>
            </a:r>
            <a:r>
              <a:rPr lang="de-DE">
                <a:sym typeface="Wingdings" panose="05000000000000000000" pitchFamily="2" charset="2"/>
              </a:rPr>
              <a:t> bedeutet, die Cavität wird über LVOT gespeist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2549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Abszess anterior der Prothese im Kammerseptum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4036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Abszesskanal</a:t>
            </a:r>
          </a:p>
          <a:p>
            <a:endParaRPr lang="de-DE"/>
          </a:p>
          <a:p>
            <a:r>
              <a:rPr lang="de-DE"/>
              <a:t>F: Liegt er kranial oder kaudal des Annulus, wenn er sich auch in der Diastole füllt</a:t>
            </a:r>
            <a:r>
              <a:rPr lang="de-DE">
                <a:sym typeface="Wingdings" panose="05000000000000000000" pitchFamily="2" charset="2"/>
              </a:rPr>
              <a:t>?</a:t>
            </a:r>
          </a:p>
          <a:p>
            <a:r>
              <a:rPr lang="de-DE">
                <a:sym typeface="Wingdings" panose="05000000000000000000" pitchFamily="2" charset="2"/>
              </a:rPr>
              <a:t>A: kranial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4160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Patient hatte Portein-S-Mangel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7131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Pilzmyzelien</a:t>
            </a:r>
          </a:p>
          <a:p>
            <a:endParaRPr lang="de-DE"/>
          </a:p>
          <a:p>
            <a:r>
              <a:rPr lang="de-DE"/>
              <a:t>Fest mit PM verwachsen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05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68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de-DE" altLang="de-DE" sz="1800" b="1" dirty="0">
                <a:solidFill>
                  <a:srgbClr val="0065A6"/>
                </a:solidFill>
              </a:rPr>
            </a:b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Dr. Thomas Single, 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</a:t>
            </a:r>
            <a:r>
              <a:rPr lang="de-DE" altLang="de-DE" sz="1300" b="1">
                <a:solidFill>
                  <a:schemeClr val="tx1"/>
                </a:solidFill>
              </a:rPr>
              <a:t>Klinikum Ludwigsburg</a:t>
            </a:r>
            <a:br>
              <a:rPr lang="de-DE" altLang="de-DE" sz="1300" b="1">
                <a:solidFill>
                  <a:schemeClr val="tx1"/>
                </a:solidFill>
              </a:rPr>
            </a:br>
            <a:br>
              <a:rPr lang="de-DE" altLang="de-DE" sz="1300" b="1">
                <a:solidFill>
                  <a:schemeClr val="tx1"/>
                </a:solidFill>
              </a:rPr>
            </a:br>
            <a:r>
              <a:rPr lang="de-DE" altLang="de-DE" sz="1300" b="1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>
                <a:solidFill>
                  <a:srgbClr val="0070C0"/>
                </a:solidFill>
              </a:rPr>
              <a:t> </a:t>
            </a:r>
            <a:r>
              <a:rPr lang="de-DE" altLang="de-DE" sz="1300" b="1">
                <a:solidFill>
                  <a:schemeClr val="tx1"/>
                </a:solidFill>
              </a:rPr>
              <a:t> Endokarditis 3/3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94BB98-C7BA-4DDB-B485-8E89C8F5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BE46BA5-2A22-43A0-8318-B41B4F37E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05" y="692150"/>
            <a:ext cx="887559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53939D-F1E6-4049-B083-E64E8715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AA42C99-75BD-46F3-9548-DDBAA09DF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210" y="692150"/>
            <a:ext cx="872558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A54D122-447B-4866-BB11-3AEB0B0A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235F50E-2BD7-4A4B-9175-A00D347ED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057" y="692150"/>
            <a:ext cx="873788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 Vegetationen an der TK / SM-Sonde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28F7A54-9F8C-42D2-BF2F-F3035C599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821" y="692150"/>
            <a:ext cx="8628359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7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Nach 4 Wöchiger AB +OAK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72A2841-B427-4FCB-8777-9EE8E9E4A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04" y="692150"/>
            <a:ext cx="8640393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6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TG LAX: RF am posteromedialen PM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A27A62B-E9E7-410B-8437-13A84B86A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37" y="692150"/>
            <a:ext cx="899152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4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Paraanulär verminderte Echogenität im TTE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209196F-CCCF-475A-8E56-9A60DB107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32" y="692150"/>
            <a:ext cx="8463336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Systolische Durchspühlung LV</a:t>
            </a:r>
            <a:r>
              <a:rPr lang="de-DE">
                <a:sym typeface="Wingdings" panose="05000000000000000000" pitchFamily="2" charset="2"/>
              </a:rPr>
              <a:t>LA</a:t>
            </a:r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19AADCF-8440-47BA-8AA1-E815709C0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31" y="692150"/>
            <a:ext cx="8417339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4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Septale Kavität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7A48541-B94E-45E7-9CBF-869058A86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332" y="692150"/>
            <a:ext cx="8463336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Kavität wird vom LV systolisch gespeist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DA0CA19-C01E-44AF-A571-C1106CB53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863" y="692150"/>
            <a:ext cx="844027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Dehiszenz zwischen Annulus und Doppelflügel-Prothese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9DF1861-1C9B-48F7-B21C-ACDBEC71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080" y="692150"/>
            <a:ext cx="837184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Conus aortomitralis verdickt, bildet Kavität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022842-B3DF-42F2-92EE-28D30C549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080" y="692150"/>
            <a:ext cx="837184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77FADC9-F31A-42A6-9A9E-2F84318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3567C9F-0824-4783-9641-41A335BB7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080" y="692150"/>
            <a:ext cx="837184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7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Abszess am Conus aortomitralis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F24F9CA-43EA-4C45-A300-0AD8BEC5C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554" y="692150"/>
            <a:ext cx="8862892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3082"/>
      </p:ext>
    </p:extLst>
  </p:cSld>
  <p:clrMapOvr>
    <a:masterClrMapping/>
  </p:clrMapOvr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4AA6375-8715-4888-BD71-87FFA92FF54C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1848D56-B05E-45CB-974C-A614CF86289A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B9207384-C60B-4DFA-9A0F-7D1F032AF60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132</Words>
  <Application>Microsoft Office PowerPoint</Application>
  <PresentationFormat>A4-Papier (210 x 297 mm)</PresentationFormat>
  <Paragraphs>40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RKH_Vorlage_112015</vt:lpstr>
      <vt:lpstr>1_Vorlage RKH Folien</vt:lpstr>
      <vt:lpstr>1_Standarddesign</vt:lpstr>
      <vt:lpstr>  Regionale Kliniken Holding RKH Dr. Thomas Single,  Echolabor Klinikum Ludwigsburg  cardiointeraktiv  Endokarditis 3/3 </vt:lpstr>
      <vt:lpstr>Paraanulär verminderte Echogenität im TTE</vt:lpstr>
      <vt:lpstr>Systolische Durchspühlung LVLA</vt:lpstr>
      <vt:lpstr>Septale Kavität</vt:lpstr>
      <vt:lpstr>Kavität wird vom LV systolisch gespeist</vt:lpstr>
      <vt:lpstr>Dehiszenz zwischen Annulus und Doppelflügel-Prothese</vt:lpstr>
      <vt:lpstr>Conus aortomitralis verdickt, bildet Kavität</vt:lpstr>
      <vt:lpstr>PowerPoint-Präsentation</vt:lpstr>
      <vt:lpstr>Abszess am Conus aortomitralis</vt:lpstr>
      <vt:lpstr>PowerPoint-Präsentation</vt:lpstr>
      <vt:lpstr>PowerPoint-Präsentation</vt:lpstr>
      <vt:lpstr>PowerPoint-Präsentation</vt:lpstr>
      <vt:lpstr>2 Vegetationen an der TK / SM-Sonde</vt:lpstr>
      <vt:lpstr>Nach 4 Wöchiger AB +OAK</vt:lpstr>
      <vt:lpstr>TG LAX: RF am posteromedialen PM</vt:lpstr>
    </vt:vector>
  </TitlesOfParts>
  <Company>RKH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cardiointeraktiv   </dc:title>
  <dc:creator>Thomas Single</dc:creator>
  <cp:lastModifiedBy>Thomas Single</cp:lastModifiedBy>
  <cp:revision>16</cp:revision>
  <cp:lastPrinted>2018-04-05T20:10:45Z</cp:lastPrinted>
  <dcterms:created xsi:type="dcterms:W3CDTF">2019-06-09T17:39:56Z</dcterms:created>
  <dcterms:modified xsi:type="dcterms:W3CDTF">2019-06-09T19:51:37Z</dcterms:modified>
</cp:coreProperties>
</file>