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17"/>
  </p:notesMasterIdLst>
  <p:handoutMasterIdLst>
    <p:handoutMasterId r:id="rId18"/>
  </p:handoutMasterIdLst>
  <p:sldIdLst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60265" autoAdjust="0"/>
  </p:normalViewPr>
  <p:slideViewPr>
    <p:cSldViewPr showGuides="1">
      <p:cViewPr varScale="1">
        <p:scale>
          <a:sx n="71" d="100"/>
          <a:sy n="71" d="100"/>
        </p:scale>
        <p:origin x="1332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Zusätzlich ist der Conus inhomogen aufgetrieben</a:t>
            </a:r>
          </a:p>
          <a:p>
            <a:endParaRPr lang="de-DE"/>
          </a:p>
          <a:p>
            <a:r>
              <a:rPr lang="de-DE"/>
              <a:t>Beginnende Abszessbildung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3231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68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Endokarditis 2/3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Taschenprolaps der anterioren Tasche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4BC1354-3A5B-45E6-AE46-B23E0FC44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48" y="692150"/>
            <a:ext cx="915090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Exzentrische AI - weg vom Prolaps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73F17F3-B841-4DEF-BF48-EC410978E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48" y="692150"/>
            <a:ext cx="915090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Jetläsion am AML und darauf Vegetation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1B759C6-72D4-4875-B029-3E1344E5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548" y="692150"/>
            <a:ext cx="915090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7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8E8508-E5A7-49E0-8B19-9797822D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B6B99ED-64E9-4D48-A105-D81922212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416" y="692150"/>
            <a:ext cx="8383169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8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Mobile Auflagerungen und Perforationen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CE357EC-4B1E-4E8D-8587-4BEBFC26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671" y="692150"/>
            <a:ext cx="819465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394A1F-D685-44EF-B8A4-476998DB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1BB7479-15CC-447B-B254-0DE10B66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671" y="692150"/>
            <a:ext cx="819465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8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Perforationen sind in der kurzen Achse sichtbar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A2EDAD1-5252-468B-9E46-C62FD4D31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671" y="692150"/>
            <a:ext cx="819465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7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Subanuläres Pseudoaneurysma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5D5AFC7-9EA6-4D4E-8E41-60583771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63" y="692150"/>
            <a:ext cx="844027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Perforation und Pseudoaneurysma am AML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1B56B2D-14A6-481D-9B8C-C53812F4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63" y="692150"/>
            <a:ext cx="844027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Perforation im Farbdoppler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D8FA343-4350-43F6-9643-7C69D0BE7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63" y="692150"/>
            <a:ext cx="844027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MV-Vegetation entstand aus dem Kontakt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E10F4A3-7DBF-48FC-B78A-E03C82752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3" y="964406"/>
            <a:ext cx="7762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5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Posterolateraler Annulus mit verminderter Echogenität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FCC5257-6723-42B5-B2B1-A5A1460B0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48" y="692150"/>
            <a:ext cx="915090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2095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4AA6375-8715-4888-BD71-87FFA92FF54C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1848D56-B05E-45CB-974C-A614CF86289A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B9207384-C60B-4DFA-9A0F-7D1F032AF60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57</Words>
  <Application>Microsoft Office PowerPoint</Application>
  <PresentationFormat>A4-Papier (210 x 297 mm)</PresentationFormat>
  <Paragraphs>16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Endokarditis 2/3 </vt:lpstr>
      <vt:lpstr>Mobile Auflagerungen und Perforationen</vt:lpstr>
      <vt:lpstr>PowerPoint-Präsentation</vt:lpstr>
      <vt:lpstr>Perforationen sind in der kurzen Achse sichtbar</vt:lpstr>
      <vt:lpstr>Subanuläres Pseudoaneurysma</vt:lpstr>
      <vt:lpstr>Perforation und Pseudoaneurysma am AML</vt:lpstr>
      <vt:lpstr>Perforation im Farbdoppler</vt:lpstr>
      <vt:lpstr>MV-Vegetation entstand aus dem Kontakt </vt:lpstr>
      <vt:lpstr>Posterolateraler Annulus mit verminderter Echogenität</vt:lpstr>
      <vt:lpstr>Taschenprolaps der anterioren Tasche</vt:lpstr>
      <vt:lpstr>Exzentrische AI - weg vom Prolaps</vt:lpstr>
      <vt:lpstr>Jetläsion am AML und darauf Vegetation</vt:lpstr>
      <vt:lpstr>PowerPoint-Präsentation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12</cp:revision>
  <cp:lastPrinted>2018-04-05T20:10:45Z</cp:lastPrinted>
  <dcterms:created xsi:type="dcterms:W3CDTF">2019-06-09T17:39:56Z</dcterms:created>
  <dcterms:modified xsi:type="dcterms:W3CDTF">2019-06-09T19:31:42Z</dcterms:modified>
</cp:coreProperties>
</file>