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49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</p:sldIdLst>
  <p:sldSz cx="9906000" cy="6858000" type="A4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4D04404-19FC-4E5E-B6BE-E94B7174CAF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6"/>
    <a:srgbClr val="C3C3C8"/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60265" autoAdjust="0"/>
  </p:normalViewPr>
  <p:slideViewPr>
    <p:cSldViewPr showGuides="1">
      <p:cViewPr varScale="1">
        <p:scale>
          <a:sx n="71" d="100"/>
          <a:sy n="71" d="100"/>
        </p:scale>
        <p:origin x="1332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F6D046-E9E2-45C3-B34E-595861DC87A9}" type="datetime1">
              <a:rPr lang="de-DE" altLang="de-DE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D16F5369-2BA7-4F47-A64E-89D745E95845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57323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DD1270-5608-46E1-AD6D-BD77DF82FCEA}" type="datetime1">
              <a:rPr lang="de-DE" altLang="de-DE"/>
              <a:pPr>
                <a:defRPr/>
              </a:pPr>
              <a:t>09.06.2019</a:t>
            </a:fld>
            <a:endParaRPr lang="de-DE" alt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19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49C627A5-B0A6-483E-84F3-0D5176B34AD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510036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74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61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05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428625" y="1989138"/>
            <a:ext cx="5927725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1027" name="Picture 72" descr="Bild Prä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pieren 18"/>
          <p:cNvGrpSpPr>
            <a:grpSpLocks/>
          </p:cNvGrpSpPr>
          <p:nvPr/>
        </p:nvGrpSpPr>
        <p:grpSpPr bwMode="auto">
          <a:xfrm>
            <a:off x="6902450" y="1989138"/>
            <a:ext cx="3198813" cy="2339975"/>
            <a:chOff x="6372225" y="1989138"/>
            <a:chExt cx="2952750" cy="2339975"/>
          </a:xfrm>
        </p:grpSpPr>
        <p:grpSp>
          <p:nvGrpSpPr>
            <p:cNvPr id="2053" name="Gruppieren 6"/>
            <p:cNvGrpSpPr>
              <a:grpSpLocks/>
            </p:cNvGrpSpPr>
            <p:nvPr/>
          </p:nvGrpSpPr>
          <p:grpSpPr bwMode="auto">
            <a:xfrm>
              <a:off x="6507163" y="1989138"/>
              <a:ext cx="2349500" cy="2339975"/>
              <a:chOff x="6516216" y="964630"/>
              <a:chExt cx="2349000" cy="2340000"/>
            </a:xfrm>
          </p:grpSpPr>
          <p:sp>
            <p:nvSpPr>
              <p:cNvPr id="23" name="Ellipse 5"/>
              <p:cNvSpPr>
                <a:spLocks noChangeArrowheads="1"/>
              </p:cNvSpPr>
              <p:nvPr/>
            </p:nvSpPr>
            <p:spPr bwMode="auto">
              <a:xfrm>
                <a:off x="6516093" y="964630"/>
                <a:ext cx="2339721" cy="23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dirty="0"/>
              </a:p>
            </p:txBody>
          </p:sp>
          <p:cxnSp>
            <p:nvCxnSpPr>
              <p:cNvPr id="2057" name="Gerade Verbindung 10"/>
              <p:cNvCxnSpPr>
                <a:cxnSpLocks noChangeShapeType="1"/>
              </p:cNvCxnSpPr>
              <p:nvPr/>
            </p:nvCxnSpPr>
            <p:spPr bwMode="auto">
              <a:xfrm>
                <a:off x="6552088" y="1844824"/>
                <a:ext cx="2286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8" name="Gerade Verbindung 14"/>
              <p:cNvCxnSpPr>
                <a:cxnSpLocks noChangeShapeType="1"/>
              </p:cNvCxnSpPr>
              <p:nvPr/>
            </p:nvCxnSpPr>
            <p:spPr bwMode="auto">
              <a:xfrm>
                <a:off x="6525216" y="2140815"/>
                <a:ext cx="234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9" name="Gerade Verbindung 16"/>
              <p:cNvCxnSpPr>
                <a:cxnSpLocks noChangeShapeType="1"/>
              </p:cNvCxnSpPr>
              <p:nvPr/>
            </p:nvCxnSpPr>
            <p:spPr bwMode="auto">
              <a:xfrm>
                <a:off x="6552088" y="2420888"/>
                <a:ext cx="2268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0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6696456" y="2692623"/>
                <a:ext cx="198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Textfeld 8"/>
            <p:cNvSpPr txBox="1">
              <a:spLocks noChangeArrowheads="1"/>
            </p:cNvSpPr>
            <p:nvPr/>
          </p:nvSpPr>
          <p:spPr bwMode="auto">
            <a:xfrm>
              <a:off x="6372225" y="2589213"/>
              <a:ext cx="259226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Planbetten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2.522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Mitarbeiter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7.700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Ambulante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280.000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Stationäre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112.000</a:t>
              </a:r>
            </a:p>
          </p:txBody>
        </p:sp>
        <p:sp>
          <p:nvSpPr>
            <p:cNvPr id="22" name="Textfeld 9"/>
            <p:cNvSpPr txBox="1">
              <a:spLocks noChangeArrowheads="1"/>
            </p:cNvSpPr>
            <p:nvPr/>
          </p:nvSpPr>
          <p:spPr bwMode="auto">
            <a:xfrm>
              <a:off x="7308606" y="2133600"/>
              <a:ext cx="2016369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dirty="0">
                  <a:solidFill>
                    <a:srgbClr val="0065A6"/>
                  </a:solidFill>
                </a:rPr>
                <a:t>RKH</a:t>
              </a:r>
            </a:p>
          </p:txBody>
        </p:sp>
      </p:grpSp>
      <p:pic>
        <p:nvPicPr>
          <p:cNvPr id="2052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1700213"/>
            <a:ext cx="1010285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193675" y="6381750"/>
            <a:ext cx="77788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307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20725"/>
            <a:ext cx="89154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989138"/>
            <a:ext cx="89154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06.02.2009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7" name="Text Box 5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580188"/>
            <a:ext cx="2184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53CFFA-BBE7-45C8-A955-8262232E3A3A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3082" name="Textfeld 3"/>
          <p:cNvSpPr txBox="1">
            <a:spLocks noChangeArrowheads="1"/>
          </p:cNvSpPr>
          <p:nvPr/>
        </p:nvSpPr>
        <p:spPr bwMode="auto">
          <a:xfrm>
            <a:off x="7400925" y="6381750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2B5F81-474A-4E20-8436-7ADC8ECF02F7}" type="slidenum">
              <a:rPr lang="de-DE" altLang="de-DE" sz="1000" b="0"/>
              <a:pPr algn="r" eaLnBrk="1" hangingPunct="1"/>
              <a:t>‹Nr.›</a:t>
            </a:fld>
            <a:endParaRPr lang="de-DE" altLang="de-DE" sz="1000" b="0" dirty="0"/>
          </a:p>
        </p:txBody>
      </p:sp>
      <p:pic>
        <p:nvPicPr>
          <p:cNvPr id="4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28625" y="1989138"/>
            <a:ext cx="5616575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br>
              <a:rPr lang="de-DE" altLang="de-DE" sz="1800" b="1" dirty="0">
                <a:solidFill>
                  <a:srgbClr val="0065A6"/>
                </a:solidFill>
              </a:rPr>
            </a:br>
            <a:br>
              <a:rPr lang="de-DE" altLang="de-DE" sz="1800" b="1" dirty="0">
                <a:solidFill>
                  <a:srgbClr val="0065A6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Regionale Kliniken Holding RKH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Dr. Thomas Single, 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Echolabor </a:t>
            </a:r>
            <a:r>
              <a:rPr lang="de-DE" altLang="de-DE" sz="1300" b="1">
                <a:solidFill>
                  <a:schemeClr val="tx1"/>
                </a:solidFill>
              </a:rPr>
              <a:t>Klinikum Ludwigsburg</a:t>
            </a:r>
            <a:br>
              <a:rPr lang="de-DE" altLang="de-DE" sz="1300" b="1">
                <a:solidFill>
                  <a:schemeClr val="tx1"/>
                </a:solidFill>
              </a:rPr>
            </a:br>
            <a:br>
              <a:rPr lang="de-DE" altLang="de-DE" sz="1300" b="1">
                <a:solidFill>
                  <a:schemeClr val="tx1"/>
                </a:solidFill>
              </a:rPr>
            </a:br>
            <a:r>
              <a:rPr lang="de-DE" altLang="de-DE" sz="1300" b="1">
                <a:solidFill>
                  <a:srgbClr val="0070C0"/>
                </a:solidFill>
                <a:highlight>
                  <a:srgbClr val="FFFF00"/>
                </a:highlight>
              </a:rPr>
              <a:t>cardiointeraktiv</a:t>
            </a:r>
            <a:r>
              <a:rPr lang="de-DE" altLang="de-DE" sz="1300" b="1">
                <a:solidFill>
                  <a:srgbClr val="0070C0"/>
                </a:solidFill>
              </a:rPr>
              <a:t> </a:t>
            </a:r>
            <a:r>
              <a:rPr lang="de-DE" altLang="de-DE" sz="1300" b="1">
                <a:solidFill>
                  <a:schemeClr val="tx1"/>
                </a:solidFill>
              </a:rPr>
              <a:t> Endokarditis 1/3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endParaRPr lang="de-DE" altLang="de-DE" sz="1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Auflagerungen…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5406FD5-9CE7-4BB1-AC80-7E90234A3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43" y="692150"/>
            <a:ext cx="907051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9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…grosse Wirkung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6364795-46A8-4A01-A8F5-BFF316A34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43" y="692150"/>
            <a:ext cx="907051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0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Abgeheilte Endokarditis: echogen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68B81E9-B25F-467F-A7A0-9380DDD02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982" y="692150"/>
            <a:ext cx="8338037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2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Ältere Vegetation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B32F1DD-21E1-4D33-9CAF-EC21F6CC1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373" y="692150"/>
            <a:ext cx="9057254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9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Kontaktläsion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625DAD6-D335-4E27-895A-B4BA7D6C7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43" y="692150"/>
            <a:ext cx="907051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6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AC21EB-585E-4B32-B1BB-F1C2D698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5E97F542-70B6-46AC-8777-CE3FFF182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43" y="692150"/>
            <a:ext cx="907051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4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5D586C7-82E4-455E-B0A4-992B1EF0B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43" y="692150"/>
            <a:ext cx="907051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8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Vegetationen prolabieren in den LV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0FD2DD0-C69E-4A5A-A217-49415797D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43" y="692150"/>
            <a:ext cx="907051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Lange Struktur am AML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50C6F93-4584-4A52-A0BB-529290059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8" y="2204791"/>
            <a:ext cx="9648825" cy="30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2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Dichter Befall der randnahen Segelanteile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1F1D5A7-AEF3-4728-A47D-4DD31520B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877" y="692150"/>
            <a:ext cx="8238247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Atrialseitige Auflagerung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ADF1DE8-779A-4261-82E7-E2889D6DD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918" y="692150"/>
            <a:ext cx="8498164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5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2C-Blick: CS, kein Abszess!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9F02224-FF05-4C30-B18B-7CFB2F885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918" y="692150"/>
            <a:ext cx="8498164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Kleine…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28FD033-9470-4432-BCE7-D898A923F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43" y="692150"/>
            <a:ext cx="907051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26886"/>
      </p:ext>
    </p:extLst>
  </p:cSld>
  <p:clrMapOvr>
    <a:masterClrMapping/>
  </p:clrMapOvr>
</p:sld>
</file>

<file path=ppt/theme/theme1.xml><?xml version="1.0" encoding="utf-8"?>
<a:theme xmlns:a="http://schemas.openxmlformats.org/drawingml/2006/main" name="RKH_Vorlage_112015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34AA6375-8715-4888-BD71-87FFA92FF54C}"/>
    </a:ext>
  </a:extLst>
</a:theme>
</file>

<file path=ppt/theme/theme2.xml><?xml version="1.0" encoding="utf-8"?>
<a:theme xmlns:a="http://schemas.openxmlformats.org/drawingml/2006/main" name="1_Vorlage RKH Folien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31848D56-B05E-45CB-974C-A614CF86289A}"/>
    </a:ext>
  </a:extLst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B9207384-C60B-4DFA-9A0F-7D1F032AF602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Interaktiv</Template>
  <TotalTime>0</TotalTime>
  <Words>37</Words>
  <Application>Microsoft Office PowerPoint</Application>
  <PresentationFormat>A4-Papier (210 x 297 mm)</PresentationFormat>
  <Paragraphs>12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RKH_Vorlage_112015</vt:lpstr>
      <vt:lpstr>1_Vorlage RKH Folien</vt:lpstr>
      <vt:lpstr>1_Standarddesign</vt:lpstr>
      <vt:lpstr>  Regionale Kliniken Holding RKH Dr. Thomas Single,  Echolabor Klinikum Ludwigsburg  cardiointeraktiv  Endokarditis 1/3 </vt:lpstr>
      <vt:lpstr>PowerPoint-Präsentation</vt:lpstr>
      <vt:lpstr>PowerPoint-Präsentation</vt:lpstr>
      <vt:lpstr>Vegetationen prolabieren in den LV</vt:lpstr>
      <vt:lpstr>Lange Struktur am AML</vt:lpstr>
      <vt:lpstr>Dichter Befall der randnahen Segelanteile</vt:lpstr>
      <vt:lpstr>Atrialseitige Auflagerung</vt:lpstr>
      <vt:lpstr>2C-Blick: CS, kein Abszess!</vt:lpstr>
      <vt:lpstr>Kleine…</vt:lpstr>
      <vt:lpstr>Auflagerungen…</vt:lpstr>
      <vt:lpstr>…grosse Wirkung</vt:lpstr>
      <vt:lpstr>Abgeheilte Endokarditis: echogen</vt:lpstr>
      <vt:lpstr>Ältere Vegetation</vt:lpstr>
      <vt:lpstr>Kontaktläsion</vt:lpstr>
    </vt:vector>
  </TitlesOfParts>
  <Company>RKH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Regionale Kliniken Holding RKH Dr. Thomas Single,  Echolabor Klinikum Ludwigsburg  cardiointeraktiv   </dc:title>
  <dc:creator>Thomas Single</dc:creator>
  <cp:lastModifiedBy>Thomas Single</cp:lastModifiedBy>
  <cp:revision>10</cp:revision>
  <cp:lastPrinted>2018-04-05T20:10:45Z</cp:lastPrinted>
  <dcterms:created xsi:type="dcterms:W3CDTF">2019-06-09T17:39:56Z</dcterms:created>
  <dcterms:modified xsi:type="dcterms:W3CDTF">2019-06-09T19:28:22Z</dcterms:modified>
</cp:coreProperties>
</file>