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37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35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31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55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91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23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45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16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41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15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2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1E24-C582-488A-AFDA-2D458FFCF552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7B70-8C0F-48DD-A458-7FDFEE277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Vegetation an </a:t>
            </a:r>
            <a:r>
              <a:rPr lang="de-DE" dirty="0" err="1" smtClean="0"/>
              <a:t>atrialer</a:t>
            </a:r>
            <a:r>
              <a:rPr lang="de-DE" dirty="0" smtClean="0"/>
              <a:t> Sonde?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Weiterblättern mit Klick auf Clip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66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egetation an SM-Sond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354" y="203200"/>
            <a:ext cx="7975645" cy="6069197"/>
          </a:xfrm>
        </p:spPr>
      </p:pic>
    </p:spTree>
    <p:extLst>
      <p:ext uri="{BB962C8B-B14F-4D97-AF65-F5344CB8AC3E}">
        <p14:creationId xmlns:p14="http://schemas.microsoft.com/office/powerpoint/2010/main" val="18542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egetation an SM-Sonde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6100" y="171969"/>
            <a:ext cx="7721600" cy="58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Breitbild</PresentationFormat>
  <Paragraphs>2</Paragraphs>
  <Slides>3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Vegetation an atrialer Sonde? </vt:lpstr>
      <vt:lpstr>PowerPoint-Präsentation</vt:lpstr>
      <vt:lpstr>PowerPoint-Präsentation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Vegetation an atrialer Sonde? </dc:title>
  <dc:creator>lbhkl1</dc:creator>
  <cp:lastModifiedBy>lbhkl1</cp:lastModifiedBy>
  <cp:revision>3</cp:revision>
  <dcterms:created xsi:type="dcterms:W3CDTF">2019-04-12T15:07:41Z</dcterms:created>
  <dcterms:modified xsi:type="dcterms:W3CDTF">2019-04-12T15:11:13Z</dcterms:modified>
</cp:coreProperties>
</file>