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6D2B-2E4E-46E6-81C5-4BF6B2870493}" type="datetimeFigureOut">
              <a:rPr lang="de-DE" smtClean="0"/>
              <a:t>04.04.2019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17A6-9BC1-447A-B19C-79FFD5272B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9778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6D2B-2E4E-46E6-81C5-4BF6B2870493}" type="datetimeFigureOut">
              <a:rPr lang="de-DE" smtClean="0"/>
              <a:t>04.04.2019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17A6-9BC1-447A-B19C-79FFD5272B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724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6D2B-2E4E-46E6-81C5-4BF6B2870493}" type="datetimeFigureOut">
              <a:rPr lang="de-DE" smtClean="0"/>
              <a:t>04.04.2019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17A6-9BC1-447A-B19C-79FFD5272B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901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6D2B-2E4E-46E6-81C5-4BF6B2870493}" type="datetimeFigureOut">
              <a:rPr lang="de-DE" smtClean="0"/>
              <a:t>04.04.2019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17A6-9BC1-447A-B19C-79FFD5272B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149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6D2B-2E4E-46E6-81C5-4BF6B2870493}" type="datetimeFigureOut">
              <a:rPr lang="de-DE" smtClean="0"/>
              <a:t>04.04.2019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17A6-9BC1-447A-B19C-79FFD5272B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142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6D2B-2E4E-46E6-81C5-4BF6B2870493}" type="datetimeFigureOut">
              <a:rPr lang="de-DE" smtClean="0"/>
              <a:t>04.04.2019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17A6-9BC1-447A-B19C-79FFD5272B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4151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6D2B-2E4E-46E6-81C5-4BF6B2870493}" type="datetimeFigureOut">
              <a:rPr lang="de-DE" smtClean="0"/>
              <a:t>04.04.2019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17A6-9BC1-447A-B19C-79FFD5272B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6316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6D2B-2E4E-46E6-81C5-4BF6B2870493}" type="datetimeFigureOut">
              <a:rPr lang="de-DE" smtClean="0"/>
              <a:t>04.04.2019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17A6-9BC1-447A-B19C-79FFD5272B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76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6D2B-2E4E-46E6-81C5-4BF6B2870493}" type="datetimeFigureOut">
              <a:rPr lang="de-DE" smtClean="0"/>
              <a:t>04.04.2019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17A6-9BC1-447A-B19C-79FFD5272B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470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6D2B-2E4E-46E6-81C5-4BF6B2870493}" type="datetimeFigureOut">
              <a:rPr lang="de-DE" smtClean="0"/>
              <a:t>04.04.2019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17A6-9BC1-447A-B19C-79FFD5272B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674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6D2B-2E4E-46E6-81C5-4BF6B2870493}" type="datetimeFigureOut">
              <a:rPr lang="de-DE" smtClean="0"/>
              <a:t>04.04.2019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17A6-9BC1-447A-B19C-79FFD5272B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90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B6D2B-2E4E-46E6-81C5-4BF6B2870493}" type="datetimeFigureOut">
              <a:rPr lang="de-DE" smtClean="0"/>
              <a:t>04.04.2019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417A6-9BC1-447A-B19C-79FFD5272B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015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Erst SR dann VH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67050" y="1123950"/>
            <a:ext cx="60579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3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PowerPoint-Präsentation</vt:lpstr>
    </vt:vector>
  </TitlesOfParts>
  <Company>RKH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lbukg1</dc:creator>
  <cp:lastModifiedBy>lbukg1</cp:lastModifiedBy>
  <cp:revision>1</cp:revision>
  <dcterms:created xsi:type="dcterms:W3CDTF">2019-04-04T17:41:30Z</dcterms:created>
  <dcterms:modified xsi:type="dcterms:W3CDTF">2019-04-04T17:42:49Z</dcterms:modified>
</cp:coreProperties>
</file>