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738B-02B0-47EB-89CA-C284D8E59E09}" type="datetimeFigureOut">
              <a:rPr lang="de-DE" smtClean="0"/>
              <a:t>15.04.2019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55E-1DAD-4E70-AF0F-A9C3DB158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19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738B-02B0-47EB-89CA-C284D8E59E09}" type="datetimeFigureOut">
              <a:rPr lang="de-DE" smtClean="0"/>
              <a:t>15.04.2019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55E-1DAD-4E70-AF0F-A9C3DB158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83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738B-02B0-47EB-89CA-C284D8E59E09}" type="datetimeFigureOut">
              <a:rPr lang="de-DE" smtClean="0"/>
              <a:t>15.04.2019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55E-1DAD-4E70-AF0F-A9C3DB158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48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738B-02B0-47EB-89CA-C284D8E59E09}" type="datetimeFigureOut">
              <a:rPr lang="de-DE" smtClean="0"/>
              <a:t>15.04.2019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55E-1DAD-4E70-AF0F-A9C3DB158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71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738B-02B0-47EB-89CA-C284D8E59E09}" type="datetimeFigureOut">
              <a:rPr lang="de-DE" smtClean="0"/>
              <a:t>15.04.2019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55E-1DAD-4E70-AF0F-A9C3DB158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18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738B-02B0-47EB-89CA-C284D8E59E09}" type="datetimeFigureOut">
              <a:rPr lang="de-DE" smtClean="0"/>
              <a:t>15.04.2019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55E-1DAD-4E70-AF0F-A9C3DB158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70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738B-02B0-47EB-89CA-C284D8E59E09}" type="datetimeFigureOut">
              <a:rPr lang="de-DE" smtClean="0"/>
              <a:t>15.04.2019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55E-1DAD-4E70-AF0F-A9C3DB158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61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738B-02B0-47EB-89CA-C284D8E59E09}" type="datetimeFigureOut">
              <a:rPr lang="de-DE" smtClean="0"/>
              <a:t>15.04.2019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55E-1DAD-4E70-AF0F-A9C3DB158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21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738B-02B0-47EB-89CA-C284D8E59E09}" type="datetimeFigureOut">
              <a:rPr lang="de-DE" smtClean="0"/>
              <a:t>15.04.2019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55E-1DAD-4E70-AF0F-A9C3DB158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44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738B-02B0-47EB-89CA-C284D8E59E09}" type="datetimeFigureOut">
              <a:rPr lang="de-DE" smtClean="0"/>
              <a:t>15.04.2019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55E-1DAD-4E70-AF0F-A9C3DB158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72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738B-02B0-47EB-89CA-C284D8E59E09}" type="datetimeFigureOut">
              <a:rPr lang="de-DE" smtClean="0"/>
              <a:t>15.04.2019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55E-1DAD-4E70-AF0F-A9C3DB158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38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738B-02B0-47EB-89CA-C284D8E59E09}" type="datetimeFigureOut">
              <a:rPr lang="de-DE" smtClean="0"/>
              <a:t>15.04.2019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7355E-1DAD-4E70-AF0F-A9C3DB158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81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Prolaps A3-Segment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49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olaps A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2975" y="266700"/>
            <a:ext cx="7766050" cy="5910263"/>
          </a:xfrm>
        </p:spPr>
      </p:pic>
    </p:spTree>
    <p:extLst>
      <p:ext uri="{BB962C8B-B14F-4D97-AF65-F5344CB8AC3E}">
        <p14:creationId xmlns:p14="http://schemas.microsoft.com/office/powerpoint/2010/main" val="325776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923131"/>
            <a:ext cx="6057900" cy="4610100"/>
          </a:xfrm>
        </p:spPr>
      </p:pic>
    </p:spTree>
    <p:extLst>
      <p:ext uri="{BB962C8B-B14F-4D97-AF65-F5344CB8AC3E}">
        <p14:creationId xmlns:p14="http://schemas.microsoft.com/office/powerpoint/2010/main" val="10719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3-IC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0913" y="279400"/>
            <a:ext cx="7750175" cy="5897563"/>
          </a:xfrm>
        </p:spPr>
      </p:pic>
    </p:spTree>
    <p:extLst>
      <p:ext uri="{BB962C8B-B14F-4D97-AF65-F5344CB8AC3E}">
        <p14:creationId xmlns:p14="http://schemas.microsoft.com/office/powerpoint/2010/main" val="395659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3-IC-Farb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0913" y="279400"/>
            <a:ext cx="7750175" cy="5897563"/>
          </a:xfrm>
        </p:spPr>
      </p:pic>
    </p:spTree>
    <p:extLst>
      <p:ext uri="{BB962C8B-B14F-4D97-AF65-F5344CB8AC3E}">
        <p14:creationId xmlns:p14="http://schemas.microsoft.com/office/powerpoint/2010/main" val="38133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Breitbild</PresentationFormat>
  <Paragraphs>1</Paragraphs>
  <Slides>5</Slides>
  <Notes>0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Prolaps A3-Segment</vt:lpstr>
      <vt:lpstr>PowerPoint-Präsentation</vt:lpstr>
      <vt:lpstr>PowerPoint-Präsentation</vt:lpstr>
      <vt:lpstr>PowerPoint-Präsentation</vt:lpstr>
      <vt:lpstr>PowerPoint-Präsentation</vt:lpstr>
    </vt:vector>
  </TitlesOfParts>
  <Company>RKH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Prolaps A3-Segment</dc:title>
  <dc:creator>lbhkl1</dc:creator>
  <cp:lastModifiedBy>lbhkl1</cp:lastModifiedBy>
  <cp:revision>1</cp:revision>
  <dcterms:created xsi:type="dcterms:W3CDTF">2019-04-15T14:59:23Z</dcterms:created>
  <dcterms:modified xsi:type="dcterms:W3CDTF">2019-04-15T15:00:34Z</dcterms:modified>
</cp:coreProperties>
</file>