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16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32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7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5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18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68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99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1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6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3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48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6E03-84AC-4FCE-A983-CA10C338CA9A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E510-68A3-410C-B522-88EF67480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84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Perikarditis </a:t>
            </a:r>
            <a:r>
              <a:rPr lang="de-DE" dirty="0" err="1" smtClean="0"/>
              <a:t>constrictiva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51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 </a:t>
            </a:r>
            <a:r>
              <a:rPr lang="de-DE" dirty="0" err="1" smtClean="0"/>
              <a:t>Perikardektomie</a:t>
            </a:r>
            <a:endParaRPr lang="de-DE" dirty="0"/>
          </a:p>
        </p:txBody>
      </p:sp>
      <p:pic>
        <p:nvPicPr>
          <p:cNvPr id="4" name="vor  Perikardektomie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36913" y="1825625"/>
            <a:ext cx="5718175" cy="4351338"/>
          </a:xfrm>
        </p:spPr>
      </p:pic>
    </p:spTree>
    <p:extLst>
      <p:ext uri="{BB962C8B-B14F-4D97-AF65-F5344CB8AC3E}">
        <p14:creationId xmlns:p14="http://schemas.microsoft.com/office/powerpoint/2010/main" val="41970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 </a:t>
            </a:r>
            <a:r>
              <a:rPr lang="de-DE" dirty="0" err="1" smtClean="0"/>
              <a:t>Perikardektomie</a:t>
            </a:r>
            <a:endParaRPr lang="de-DE" dirty="0"/>
          </a:p>
        </p:txBody>
      </p:sp>
      <p:pic>
        <p:nvPicPr>
          <p:cNvPr id="4" name="nach Perikardektomie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36913" y="1825625"/>
            <a:ext cx="5718175" cy="4351338"/>
          </a:xfrm>
        </p:spPr>
      </p:pic>
    </p:spTree>
    <p:extLst>
      <p:ext uri="{BB962C8B-B14F-4D97-AF65-F5344CB8AC3E}">
        <p14:creationId xmlns:p14="http://schemas.microsoft.com/office/powerpoint/2010/main" val="20619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3</Paragraphs>
  <Slides>3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Perikarditis constrictiva</vt:lpstr>
      <vt:lpstr>Vor Perikardektomie</vt:lpstr>
      <vt:lpstr>Nach Perikardektomie</vt:lpstr>
    </vt:vector>
  </TitlesOfParts>
  <Company>RKH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Pericarditis contrictiva: vor und nach Perikardektomie</dc:title>
  <dc:creator>lbukg1</dc:creator>
  <cp:lastModifiedBy>lbukg1</cp:lastModifiedBy>
  <cp:revision>2</cp:revision>
  <dcterms:created xsi:type="dcterms:W3CDTF">2019-04-05T11:21:07Z</dcterms:created>
  <dcterms:modified xsi:type="dcterms:W3CDTF">2019-04-05T11:34:38Z</dcterms:modified>
</cp:coreProperties>
</file>