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5" d="100"/>
          <a:sy n="55" d="100"/>
        </p:scale>
        <p:origin x="90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6E03-84AC-4FCE-A983-CA10C338CA9A}" type="datetimeFigureOut">
              <a:rPr lang="de-DE" smtClean="0"/>
              <a:t>05.04.2019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E510-68A3-410C-B522-88EF67480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3165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6E03-84AC-4FCE-A983-CA10C338CA9A}" type="datetimeFigureOut">
              <a:rPr lang="de-DE" smtClean="0"/>
              <a:t>05.04.2019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E510-68A3-410C-B522-88EF67480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0323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6E03-84AC-4FCE-A983-CA10C338CA9A}" type="datetimeFigureOut">
              <a:rPr lang="de-DE" smtClean="0"/>
              <a:t>05.04.2019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E510-68A3-410C-B522-88EF67480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0073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6E03-84AC-4FCE-A983-CA10C338CA9A}" type="datetimeFigureOut">
              <a:rPr lang="de-DE" smtClean="0"/>
              <a:t>05.04.2019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E510-68A3-410C-B522-88EF67480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956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6E03-84AC-4FCE-A983-CA10C338CA9A}" type="datetimeFigureOut">
              <a:rPr lang="de-DE" smtClean="0"/>
              <a:t>05.04.2019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E510-68A3-410C-B522-88EF67480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9183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6E03-84AC-4FCE-A983-CA10C338CA9A}" type="datetimeFigureOut">
              <a:rPr lang="de-DE" smtClean="0"/>
              <a:t>05.04.2019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E510-68A3-410C-B522-88EF67480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7680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6E03-84AC-4FCE-A983-CA10C338CA9A}" type="datetimeFigureOut">
              <a:rPr lang="de-DE" smtClean="0"/>
              <a:t>05.04.2019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E510-68A3-410C-B522-88EF67480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9991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6E03-84AC-4FCE-A983-CA10C338CA9A}" type="datetimeFigureOut">
              <a:rPr lang="de-DE" smtClean="0"/>
              <a:t>05.04.2019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E510-68A3-410C-B522-88EF67480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821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6E03-84AC-4FCE-A983-CA10C338CA9A}" type="datetimeFigureOut">
              <a:rPr lang="de-DE" smtClean="0"/>
              <a:t>05.04.2019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E510-68A3-410C-B522-88EF67480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166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6E03-84AC-4FCE-A983-CA10C338CA9A}" type="datetimeFigureOut">
              <a:rPr lang="de-DE" smtClean="0"/>
              <a:t>05.04.2019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E510-68A3-410C-B522-88EF67480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7365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6E03-84AC-4FCE-A983-CA10C338CA9A}" type="datetimeFigureOut">
              <a:rPr lang="de-DE" smtClean="0"/>
              <a:t>05.04.2019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4E510-68A3-410C-B522-88EF67480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0489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D6E03-84AC-4FCE-A983-CA10C338CA9A}" type="datetimeFigureOut">
              <a:rPr lang="de-DE" smtClean="0"/>
              <a:t>05.04.2019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4E510-68A3-410C-B522-88EF674808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4848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2.mp4"/><Relationship Id="rId1" Type="http://schemas.microsoft.com/office/2007/relationships/media" Target="../media/media2.mp4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Perikarditis </a:t>
            </a:r>
            <a:r>
              <a:rPr lang="de-DE" dirty="0" err="1" smtClean="0"/>
              <a:t>constrictiva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1514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 </a:t>
            </a:r>
            <a:r>
              <a:rPr lang="de-DE" dirty="0" err="1" smtClean="0"/>
              <a:t>Perikardektomie</a:t>
            </a:r>
            <a:endParaRPr lang="de-DE" dirty="0"/>
          </a:p>
        </p:txBody>
      </p:sp>
      <p:pic>
        <p:nvPicPr>
          <p:cNvPr id="4" name="vor  Perikardektomie">
            <a:hlinkClick r:id="" action="ppaction://media"/>
          </p:cNvPr>
          <p:cNvPicPr>
            <a:picLocks noGrp="1" noChangeAspect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236913" y="1825625"/>
            <a:ext cx="5718175" cy="4351338"/>
          </a:xfrm>
        </p:spPr>
      </p:pic>
    </p:spTree>
    <p:extLst>
      <p:ext uri="{BB962C8B-B14F-4D97-AF65-F5344CB8AC3E}">
        <p14:creationId xmlns:p14="http://schemas.microsoft.com/office/powerpoint/2010/main" val="419705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4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repeatCount="indefinite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Nach </a:t>
            </a:r>
            <a:r>
              <a:rPr lang="de-DE" dirty="0" err="1" smtClean="0"/>
              <a:t>Perikardektomie</a:t>
            </a:r>
            <a:endParaRPr lang="de-DE" dirty="0"/>
          </a:p>
        </p:txBody>
      </p:sp>
      <p:pic>
        <p:nvPicPr>
          <p:cNvPr id="4" name="nach Perikardektomie">
            <a:hlinkClick r:id="" action="ppaction://media"/>
          </p:cNvPr>
          <p:cNvPicPr>
            <a:picLocks noGrp="1" noChangeAspect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236913" y="1825625"/>
            <a:ext cx="5718175" cy="4351338"/>
          </a:xfrm>
        </p:spPr>
      </p:pic>
    </p:spTree>
    <p:extLst>
      <p:ext uri="{BB962C8B-B14F-4D97-AF65-F5344CB8AC3E}">
        <p14:creationId xmlns:p14="http://schemas.microsoft.com/office/powerpoint/2010/main" val="206197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9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repeatCount="indefinite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Breitbild</PresentationFormat>
  <Paragraphs>3</Paragraphs>
  <Slides>3</Slides>
  <Notes>0</Notes>
  <HiddenSlides>0</HiddenSlides>
  <MMClips>2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Perikarditis constrictiva</vt:lpstr>
      <vt:lpstr>Vor Perikardektomie</vt:lpstr>
      <vt:lpstr>Nach Perikardektomie</vt:lpstr>
    </vt:vector>
  </TitlesOfParts>
  <Company>RKH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Pericarditis contrictiva: vor und nach Perikardektomie</dc:title>
  <dc:creator>lbukg1</dc:creator>
  <cp:lastModifiedBy>lbukg1</cp:lastModifiedBy>
  <cp:revision>2</cp:revision>
  <dcterms:created xsi:type="dcterms:W3CDTF">2019-04-05T11:21:07Z</dcterms:created>
  <dcterms:modified xsi:type="dcterms:W3CDTF">2019-04-05T11:34:38Z</dcterms:modified>
</cp:coreProperties>
</file>