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2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27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83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98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20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67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12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30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87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93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19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4DB8-EB33-42F9-AC9B-82FD316FA44D}" type="datetimeFigureOut">
              <a:rPr lang="de-DE" smtClean="0"/>
              <a:t>30.03.2019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60A88-F3F1-4125-B98E-082722834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2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Thrombus oder nicht?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7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Laevo</a:t>
            </a:r>
            <a:endParaRPr lang="de-DE" dirty="0"/>
          </a:p>
        </p:txBody>
      </p:sp>
      <p:pic>
        <p:nvPicPr>
          <p:cNvPr id="4" name="stud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1125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9885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Echo</a:t>
            </a:r>
            <a:endParaRPr lang="de-DE" dirty="0"/>
          </a:p>
        </p:txBody>
      </p:sp>
      <p:pic>
        <p:nvPicPr>
          <p:cNvPr id="4" name="stud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2405" y="1896745"/>
            <a:ext cx="4351338" cy="4351338"/>
          </a:xfrm>
        </p:spPr>
      </p:pic>
      <p:pic>
        <p:nvPicPr>
          <p:cNvPr id="5" name="study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9785" y="1896744"/>
            <a:ext cx="4341495" cy="434149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29360" y="1690688"/>
            <a:ext cx="9235440" cy="96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MRT</a:t>
            </a:r>
            <a:endParaRPr lang="de-DE" dirty="0"/>
          </a:p>
        </p:txBody>
      </p:sp>
      <p:pic>
        <p:nvPicPr>
          <p:cNvPr id="6" name="stud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1125" y="1848167"/>
            <a:ext cx="4328795" cy="4328795"/>
          </a:xfrm>
        </p:spPr>
      </p:pic>
      <p:sp>
        <p:nvSpPr>
          <p:cNvPr id="7" name="Rechteck 6"/>
          <p:cNvSpPr/>
          <p:nvPr/>
        </p:nvSpPr>
        <p:spPr>
          <a:xfrm>
            <a:off x="3708400" y="1605280"/>
            <a:ext cx="4805680" cy="934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0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Breitbild</PresentationFormat>
  <Paragraphs>4</Paragraphs>
  <Slides>4</Slides>
  <Notes>0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Thrombus oder nicht? </vt:lpstr>
      <vt:lpstr>Laevo</vt:lpstr>
      <vt:lpstr>Echo</vt:lpstr>
      <vt:lpstr>MRT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Thrombus oder nicht?</dc:title>
  <dc:creator>LBHKL1</dc:creator>
  <cp:lastModifiedBy>LBHKL1</cp:lastModifiedBy>
  <cp:revision>3</cp:revision>
  <dcterms:created xsi:type="dcterms:W3CDTF">2019-03-30T22:52:26Z</dcterms:created>
  <dcterms:modified xsi:type="dcterms:W3CDTF">2019-03-30T23:06:23Z</dcterms:modified>
</cp:coreProperties>
</file>