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4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65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57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52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49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35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26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58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67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11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24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084E1-C299-403C-B5F4-24F25D1F7B30}" type="datetimeFigureOut">
              <a:rPr lang="de-DE" smtClean="0"/>
              <a:t>11.02.2019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A7C64-1AB3-43E1-A8D5-16EBD525C4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434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Perforation nach </a:t>
            </a:r>
            <a:r>
              <a:rPr lang="de-DE" dirty="0"/>
              <a:t>S</a:t>
            </a:r>
            <a:r>
              <a:rPr lang="de-DE" dirty="0" smtClean="0"/>
              <a:t>tent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3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Perforation nach </a:t>
            </a:r>
            <a:r>
              <a:rPr lang="de-DE" dirty="0" err="1" smtClean="0"/>
              <a:t>Stentimplantation</a:t>
            </a:r>
            <a:endParaRPr lang="de-DE" dirty="0"/>
          </a:p>
        </p:txBody>
      </p:sp>
      <p:pic>
        <p:nvPicPr>
          <p:cNvPr id="10" name="study11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02000" y="19145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93800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 Implantation eines </a:t>
            </a:r>
            <a:r>
              <a:rPr lang="de-DE" dirty="0" err="1" smtClean="0"/>
              <a:t>Covered</a:t>
            </a:r>
            <a:r>
              <a:rPr lang="de-DE" dirty="0" smtClean="0"/>
              <a:t> Stent</a:t>
            </a:r>
            <a:endParaRPr lang="de-DE" dirty="0"/>
          </a:p>
        </p:txBody>
      </p:sp>
      <p:pic>
        <p:nvPicPr>
          <p:cNvPr id="4" name="study13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921125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49378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Breitbild</PresentationFormat>
  <Paragraphs>3</Paragraphs>
  <Slides>3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Perforation nach Stent</vt:lpstr>
      <vt:lpstr>Perforation nach Stentimplantation</vt:lpstr>
      <vt:lpstr>Nach Implantation eines Covered Stent</vt:lpstr>
    </vt:vector>
  </TitlesOfParts>
  <Company>RKH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Perforation nach Stent</dc:title>
  <dc:creator>singth01</dc:creator>
  <cp:lastModifiedBy>singth01</cp:lastModifiedBy>
  <cp:revision>1</cp:revision>
  <dcterms:created xsi:type="dcterms:W3CDTF">2019-02-11T16:49:38Z</dcterms:created>
  <dcterms:modified xsi:type="dcterms:W3CDTF">2019-02-11T16:56:12Z</dcterms:modified>
</cp:coreProperties>
</file>